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27"/>
  </p:notesMasterIdLst>
  <p:sldIdLst>
    <p:sldId id="256" r:id="rId2"/>
    <p:sldId id="258" r:id="rId3"/>
    <p:sldId id="342" r:id="rId4"/>
    <p:sldId id="260" r:id="rId5"/>
    <p:sldId id="343" r:id="rId6"/>
    <p:sldId id="360" r:id="rId7"/>
    <p:sldId id="357" r:id="rId8"/>
    <p:sldId id="355" r:id="rId9"/>
    <p:sldId id="356" r:id="rId10"/>
    <p:sldId id="361" r:id="rId11"/>
    <p:sldId id="261" r:id="rId12"/>
    <p:sldId id="344" r:id="rId13"/>
    <p:sldId id="351" r:id="rId14"/>
    <p:sldId id="354" r:id="rId15"/>
    <p:sldId id="345" r:id="rId16"/>
    <p:sldId id="348" r:id="rId17"/>
    <p:sldId id="350" r:id="rId18"/>
    <p:sldId id="349" r:id="rId19"/>
    <p:sldId id="346" r:id="rId20"/>
    <p:sldId id="352" r:id="rId21"/>
    <p:sldId id="353" r:id="rId22"/>
    <p:sldId id="358" r:id="rId23"/>
    <p:sldId id="347" r:id="rId24"/>
    <p:sldId id="359" r:id="rId25"/>
    <p:sldId id="315" r:id="rId26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28"/>
    </p:embeddedFont>
    <p:embeddedFont>
      <p:font typeface="Aptos" panose="020B0004020202020204" pitchFamily="34" charset="0"/>
      <p:regular r:id="rId29"/>
      <p:bold r:id="rId30"/>
      <p:italic r:id="rId31"/>
      <p:boldItalic r:id="rId32"/>
    </p:embeddedFont>
    <p:embeddedFont>
      <p:font typeface="Bahnschrift" panose="020B0502040204020203" pitchFamily="34" charset="0"/>
      <p:regular r:id="rId33"/>
      <p:bold r:id="rId34"/>
    </p:embeddedFont>
    <p:embeddedFont>
      <p:font typeface="Krona One" panose="020B0604020202020204" charset="0"/>
      <p:regular r:id="rId35"/>
    </p:embeddedFont>
    <p:embeddedFont>
      <p:font typeface="Lato" panose="020F0502020204030203" pitchFamily="34" charset="0"/>
      <p:regular r:id="rId36"/>
      <p:bold r:id="rId37"/>
      <p:italic r:id="rId38"/>
      <p:boldItalic r:id="rId39"/>
    </p:embeddedFont>
    <p:embeddedFont>
      <p:font typeface="Open Sans" panose="020B0606030504020204" pitchFamily="34" charset="0"/>
      <p:regular r:id="rId40"/>
      <p:bold r:id="rId41"/>
      <p:italic r:id="rId42"/>
      <p:boldItalic r:id="rId43"/>
    </p:embeddedFont>
    <p:embeddedFont>
      <p:font typeface="Ubuntu" panose="020B0504030602030204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BFC982-46E8-4BDA-AD1D-2A58F2E1AE1E}" v="10" dt="2023-12-25T02:06:02.642"/>
  </p1510:revLst>
</p1510:revInfo>
</file>

<file path=ppt/tableStyles.xml><?xml version="1.0" encoding="utf-8"?>
<a:tblStyleLst xmlns:a="http://schemas.openxmlformats.org/drawingml/2006/main" def="{B83DDB4F-889E-4F3A-B75C-AB074B2AE727}">
  <a:tblStyle styleId="{B83DDB4F-889E-4F3A-B75C-AB074B2AE7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6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llian Tang" userId="39f319c2962d325e" providerId="Windows Live" clId="Web-{38D76B30-A988-42B3-97B6-ADB717D7AD09}"/>
    <pc:docChg chg="sldOrd">
      <pc:chgData name="Killian Tang" userId="39f319c2962d325e" providerId="Windows Live" clId="Web-{38D76B30-A988-42B3-97B6-ADB717D7AD09}" dt="2023-12-11T05:36:04.942" v="3"/>
      <pc:docMkLst>
        <pc:docMk/>
      </pc:docMkLst>
      <pc:sldChg chg="ord">
        <pc:chgData name="Killian Tang" userId="39f319c2962d325e" providerId="Windows Live" clId="Web-{38D76B30-A988-42B3-97B6-ADB717D7AD09}" dt="2023-12-11T05:36:00.770" v="2"/>
        <pc:sldMkLst>
          <pc:docMk/>
          <pc:sldMk cId="3779859778" sldId="345"/>
        </pc:sldMkLst>
      </pc:sldChg>
      <pc:sldChg chg="ord">
        <pc:chgData name="Killian Tang" userId="39f319c2962d325e" providerId="Windows Live" clId="Web-{38D76B30-A988-42B3-97B6-ADB717D7AD09}" dt="2023-12-11T05:36:04.942" v="3"/>
        <pc:sldMkLst>
          <pc:docMk/>
          <pc:sldMk cId="1280520073" sldId="351"/>
        </pc:sldMkLst>
      </pc:sldChg>
    </pc:docChg>
  </pc:docChgLst>
  <pc:docChgLst>
    <pc:chgData name="Guest User" providerId="Windows Live" clId="Web-{ADC0CF84-A989-4A51-A694-4C2C7A1FDE09}"/>
    <pc:docChg chg="modSld sldOrd">
      <pc:chgData name="Guest User" userId="" providerId="Windows Live" clId="Web-{ADC0CF84-A989-4A51-A694-4C2C7A1FDE09}" dt="2023-12-07T13:45:34.620" v="996" actId="14100"/>
      <pc:docMkLst>
        <pc:docMk/>
      </pc:docMkLst>
      <pc:sldChg chg="ord">
        <pc:chgData name="Guest User" userId="" providerId="Windows Live" clId="Web-{ADC0CF84-A989-4A51-A694-4C2C7A1FDE09}" dt="2023-12-07T13:34:57.280" v="651"/>
        <pc:sldMkLst>
          <pc:docMk/>
          <pc:sldMk cId="1485085709" sldId="346"/>
        </pc:sldMkLst>
      </pc:sldChg>
      <pc:sldChg chg="modSp">
        <pc:chgData name="Guest User" userId="" providerId="Windows Live" clId="Web-{ADC0CF84-A989-4A51-A694-4C2C7A1FDE09}" dt="2023-12-07T13:35:28.546" v="653" actId="1076"/>
        <pc:sldMkLst>
          <pc:docMk/>
          <pc:sldMk cId="3555734271" sldId="348"/>
        </pc:sldMkLst>
        <pc:spChg chg="mod">
          <ac:chgData name="Guest User" userId="" providerId="Windows Live" clId="Web-{ADC0CF84-A989-4A51-A694-4C2C7A1FDE09}" dt="2023-12-07T13:35:28.546" v="653" actId="1076"/>
          <ac:spMkLst>
            <pc:docMk/>
            <pc:sldMk cId="3555734271" sldId="348"/>
            <ac:spMk id="30" creationId="{14CB2CE3-43D0-24BA-66CE-6150A0CB40D2}"/>
          </ac:spMkLst>
        </pc:spChg>
      </pc:sldChg>
      <pc:sldChg chg="ord">
        <pc:chgData name="Guest User" userId="" providerId="Windows Live" clId="Web-{ADC0CF84-A989-4A51-A694-4C2C7A1FDE09}" dt="2023-12-07T13:34:54.201" v="650"/>
        <pc:sldMkLst>
          <pc:docMk/>
          <pc:sldMk cId="3240909942" sldId="350"/>
        </pc:sldMkLst>
      </pc:sldChg>
      <pc:sldChg chg="modSp">
        <pc:chgData name="Guest User" userId="" providerId="Windows Live" clId="Web-{ADC0CF84-A989-4A51-A694-4C2C7A1FDE09}" dt="2023-12-07T13:21:18.686" v="324" actId="1076"/>
        <pc:sldMkLst>
          <pc:docMk/>
          <pc:sldMk cId="1280520073" sldId="351"/>
        </pc:sldMkLst>
        <pc:spChg chg="mod">
          <ac:chgData name="Guest User" userId="" providerId="Windows Live" clId="Web-{ADC0CF84-A989-4A51-A694-4C2C7A1FDE09}" dt="2023-12-07T13:15:53.414" v="135" actId="1076"/>
          <ac:spMkLst>
            <pc:docMk/>
            <pc:sldMk cId="1280520073" sldId="351"/>
            <ac:spMk id="3" creationId="{58D628B1-249A-ABF5-0D6B-EA74ECADD789}"/>
          </ac:spMkLst>
        </pc:spChg>
        <pc:spChg chg="mod">
          <ac:chgData name="Guest User" userId="" providerId="Windows Live" clId="Web-{ADC0CF84-A989-4A51-A694-4C2C7A1FDE09}" dt="2023-12-07T13:19:35.434" v="225" actId="1076"/>
          <ac:spMkLst>
            <pc:docMk/>
            <pc:sldMk cId="1280520073" sldId="351"/>
            <ac:spMk id="5" creationId="{8E2EF134-5F6A-3F6B-FD59-78521AC850E7}"/>
          </ac:spMkLst>
        </pc:spChg>
        <pc:spChg chg="mod">
          <ac:chgData name="Guest User" userId="" providerId="Windows Live" clId="Web-{ADC0CF84-A989-4A51-A694-4C2C7A1FDE09}" dt="2023-12-07T13:21:18.686" v="324" actId="1076"/>
          <ac:spMkLst>
            <pc:docMk/>
            <pc:sldMk cId="1280520073" sldId="351"/>
            <ac:spMk id="7" creationId="{C2C893A5-A0BE-98CB-AED8-2D4857E25CE4}"/>
          </ac:spMkLst>
        </pc:spChg>
      </pc:sldChg>
      <pc:sldChg chg="delSp modSp">
        <pc:chgData name="Guest User" userId="" providerId="Windows Live" clId="Web-{ADC0CF84-A989-4A51-A694-4C2C7A1FDE09}" dt="2023-12-07T13:31:20.619" v="649"/>
        <pc:sldMkLst>
          <pc:docMk/>
          <pc:sldMk cId="3427295099" sldId="354"/>
        </pc:sldMkLst>
        <pc:spChg chg="mod">
          <ac:chgData name="Guest User" userId="" providerId="Windows Live" clId="Web-{ADC0CF84-A989-4A51-A694-4C2C7A1FDE09}" dt="2023-12-07T13:23:53.673" v="356" actId="14100"/>
          <ac:spMkLst>
            <pc:docMk/>
            <pc:sldMk cId="3427295099" sldId="354"/>
            <ac:spMk id="2" creationId="{9A2F59D3-ACBC-4A81-7327-4F2585312210}"/>
          </ac:spMkLst>
        </pc:spChg>
        <pc:spChg chg="mod">
          <ac:chgData name="Guest User" userId="" providerId="Windows Live" clId="Web-{ADC0CF84-A989-4A51-A694-4C2C7A1FDE09}" dt="2023-12-07T13:26:58.646" v="451" actId="1076"/>
          <ac:spMkLst>
            <pc:docMk/>
            <pc:sldMk cId="3427295099" sldId="354"/>
            <ac:spMk id="5" creationId="{8E2EF134-5F6A-3F6B-FD59-78521AC850E7}"/>
          </ac:spMkLst>
        </pc:spChg>
        <pc:spChg chg="mod">
          <ac:chgData name="Guest User" userId="" providerId="Windows Live" clId="Web-{ADC0CF84-A989-4A51-A694-4C2C7A1FDE09}" dt="2023-12-07T13:29:45.758" v="615" actId="1076"/>
          <ac:spMkLst>
            <pc:docMk/>
            <pc:sldMk cId="3427295099" sldId="354"/>
            <ac:spMk id="7" creationId="{C2C893A5-A0BE-98CB-AED8-2D4857E25CE4}"/>
          </ac:spMkLst>
        </pc:spChg>
        <pc:spChg chg="del mod">
          <ac:chgData name="Guest User" userId="" providerId="Windows Live" clId="Web-{ADC0CF84-A989-4A51-A694-4C2C7A1FDE09}" dt="2023-12-07T13:31:20.619" v="649"/>
          <ac:spMkLst>
            <pc:docMk/>
            <pc:sldMk cId="3427295099" sldId="354"/>
            <ac:spMk id="15" creationId="{A2173041-9FB9-8A9F-E43D-993C71F2F04B}"/>
          </ac:spMkLst>
        </pc:spChg>
      </pc:sldChg>
      <pc:sldChg chg="modSp">
        <pc:chgData name="Guest User" userId="" providerId="Windows Live" clId="Web-{ADC0CF84-A989-4A51-A694-4C2C7A1FDE09}" dt="2023-12-07T13:45:34.620" v="996" actId="14100"/>
        <pc:sldMkLst>
          <pc:docMk/>
          <pc:sldMk cId="2317852190" sldId="356"/>
        </pc:sldMkLst>
        <pc:spChg chg="mod">
          <ac:chgData name="Guest User" userId="" providerId="Windows Live" clId="Web-{ADC0CF84-A989-4A51-A694-4C2C7A1FDE09}" dt="2023-12-07T13:45:34.620" v="996" actId="14100"/>
          <ac:spMkLst>
            <pc:docMk/>
            <pc:sldMk cId="2317852190" sldId="356"/>
            <ac:spMk id="2" creationId="{26BE93F5-D52D-8601-9EC8-5D42D0419E4B}"/>
          </ac:spMkLst>
        </pc:spChg>
      </pc:sldChg>
    </pc:docChg>
  </pc:docChgLst>
  <pc:docChgLst>
    <pc:chgData name="Dennise Catolos" userId="075fba75b94a1ba0" providerId="Windows Live" clId="Web-{A9BA5E1B-78B1-478B-920B-851C16D98970}"/>
    <pc:docChg chg="modSld">
      <pc:chgData name="Dennise Catolos" userId="075fba75b94a1ba0" providerId="Windows Live" clId="Web-{A9BA5E1B-78B1-478B-920B-851C16D98970}" dt="2023-12-07T09:51:41.811" v="60"/>
      <pc:docMkLst>
        <pc:docMk/>
      </pc:docMkLst>
      <pc:sldChg chg="modSp">
        <pc:chgData name="Dennise Catolos" userId="075fba75b94a1ba0" providerId="Windows Live" clId="Web-{A9BA5E1B-78B1-478B-920B-851C16D98970}" dt="2023-12-07T09:51:19.825" v="53" actId="1076"/>
        <pc:sldMkLst>
          <pc:docMk/>
          <pc:sldMk cId="0" sldId="256"/>
        </pc:sldMkLst>
        <pc:spChg chg="mod">
          <ac:chgData name="Dennise Catolos" userId="075fba75b94a1ba0" providerId="Windows Live" clId="Web-{A9BA5E1B-78B1-478B-920B-851C16D98970}" dt="2023-12-07T09:50:39.449" v="3" actId="14100"/>
          <ac:spMkLst>
            <pc:docMk/>
            <pc:sldMk cId="0" sldId="256"/>
            <ac:spMk id="881" creationId="{00000000-0000-0000-0000-000000000000}"/>
          </ac:spMkLst>
        </pc:spChg>
        <pc:spChg chg="mod">
          <ac:chgData name="Dennise Catolos" userId="075fba75b94a1ba0" providerId="Windows Live" clId="Web-{A9BA5E1B-78B1-478B-920B-851C16D98970}" dt="2023-12-07T09:51:19.825" v="53" actId="1076"/>
          <ac:spMkLst>
            <pc:docMk/>
            <pc:sldMk cId="0" sldId="256"/>
            <ac:spMk id="882" creationId="{00000000-0000-0000-0000-000000000000}"/>
          </ac:spMkLst>
        </pc:spChg>
        <pc:grpChg chg="mod">
          <ac:chgData name="Dennise Catolos" userId="075fba75b94a1ba0" providerId="Windows Live" clId="Web-{A9BA5E1B-78B1-478B-920B-851C16D98970}" dt="2023-12-07T09:50:49.012" v="6" actId="1076"/>
          <ac:grpSpMkLst>
            <pc:docMk/>
            <pc:sldMk cId="0" sldId="256"/>
            <ac:grpSpMk id="883" creationId="{00000000-0000-0000-0000-000000000000}"/>
          </ac:grpSpMkLst>
        </pc:grpChg>
      </pc:sldChg>
      <pc:sldChg chg="addSp delSp modSp">
        <pc:chgData name="Dennise Catolos" userId="075fba75b94a1ba0" providerId="Windows Live" clId="Web-{A9BA5E1B-78B1-478B-920B-851C16D98970}" dt="2023-12-07T09:51:41.811" v="60"/>
        <pc:sldMkLst>
          <pc:docMk/>
          <pc:sldMk cId="0" sldId="258"/>
        </pc:sldMkLst>
        <pc:spChg chg="add del mod">
          <ac:chgData name="Dennise Catolos" userId="075fba75b94a1ba0" providerId="Windows Live" clId="Web-{A9BA5E1B-78B1-478B-920B-851C16D98970}" dt="2023-12-07T09:51:41.436" v="58"/>
          <ac:spMkLst>
            <pc:docMk/>
            <pc:sldMk cId="0" sldId="258"/>
            <ac:spMk id="3" creationId="{B95731DE-4921-4850-1A6F-F7CA9267086F}"/>
          </ac:spMkLst>
        </pc:spChg>
        <pc:spChg chg="add del mod">
          <ac:chgData name="Dennise Catolos" userId="075fba75b94a1ba0" providerId="Windows Live" clId="Web-{A9BA5E1B-78B1-478B-920B-851C16D98970}" dt="2023-12-07T09:51:41.482" v="59"/>
          <ac:spMkLst>
            <pc:docMk/>
            <pc:sldMk cId="0" sldId="258"/>
            <ac:spMk id="5" creationId="{1F367673-0532-57CA-0989-5115F7CA2C7B}"/>
          </ac:spMkLst>
        </pc:spChg>
        <pc:spChg chg="add mod">
          <ac:chgData name="Dennise Catolos" userId="075fba75b94a1ba0" providerId="Windows Live" clId="Web-{A9BA5E1B-78B1-478B-920B-851C16D98970}" dt="2023-12-07T09:51:38.029" v="57"/>
          <ac:spMkLst>
            <pc:docMk/>
            <pc:sldMk cId="0" sldId="258"/>
            <ac:spMk id="7" creationId="{9324DD1E-3610-3466-75BD-1A0D2BD204AA}"/>
          </ac:spMkLst>
        </pc:spChg>
        <pc:spChg chg="add mod">
          <ac:chgData name="Dennise Catolos" userId="075fba75b94a1ba0" providerId="Windows Live" clId="Web-{A9BA5E1B-78B1-478B-920B-851C16D98970}" dt="2023-12-07T09:51:41.811" v="60"/>
          <ac:spMkLst>
            <pc:docMk/>
            <pc:sldMk cId="0" sldId="258"/>
            <ac:spMk id="9" creationId="{11BE14C4-E78D-EAEF-7DFA-0584623BDE8F}"/>
          </ac:spMkLst>
        </pc:spChg>
        <pc:spChg chg="mod">
          <ac:chgData name="Dennise Catolos" userId="075fba75b94a1ba0" providerId="Windows Live" clId="Web-{A9BA5E1B-78B1-478B-920B-851C16D98970}" dt="2023-12-07T09:51:31.029" v="54" actId="20577"/>
          <ac:spMkLst>
            <pc:docMk/>
            <pc:sldMk cId="0" sldId="258"/>
            <ac:spMk id="962" creationId="{00000000-0000-0000-0000-000000000000}"/>
          </ac:spMkLst>
        </pc:spChg>
        <pc:spChg chg="del">
          <ac:chgData name="Dennise Catolos" userId="075fba75b94a1ba0" providerId="Windows Live" clId="Web-{A9BA5E1B-78B1-478B-920B-851C16D98970}" dt="2023-12-07T09:51:33.357" v="55"/>
          <ac:spMkLst>
            <pc:docMk/>
            <pc:sldMk cId="0" sldId="258"/>
            <ac:spMk id="964" creationId="{00000000-0000-0000-0000-000000000000}"/>
          </ac:spMkLst>
        </pc:spChg>
        <pc:spChg chg="del">
          <ac:chgData name="Dennise Catolos" userId="075fba75b94a1ba0" providerId="Windows Live" clId="Web-{A9BA5E1B-78B1-478B-920B-851C16D98970}" dt="2023-12-07T09:51:38.029" v="57"/>
          <ac:spMkLst>
            <pc:docMk/>
            <pc:sldMk cId="0" sldId="258"/>
            <ac:spMk id="965" creationId="{00000000-0000-0000-0000-000000000000}"/>
          </ac:spMkLst>
        </pc:spChg>
        <pc:spChg chg="del">
          <ac:chgData name="Dennise Catolos" userId="075fba75b94a1ba0" providerId="Windows Live" clId="Web-{A9BA5E1B-78B1-478B-920B-851C16D98970}" dt="2023-12-07T09:51:41.811" v="60"/>
          <ac:spMkLst>
            <pc:docMk/>
            <pc:sldMk cId="0" sldId="258"/>
            <ac:spMk id="967" creationId="{00000000-0000-0000-0000-000000000000}"/>
          </ac:spMkLst>
        </pc:spChg>
        <pc:spChg chg="del">
          <ac:chgData name="Dennise Catolos" userId="075fba75b94a1ba0" providerId="Windows Live" clId="Web-{A9BA5E1B-78B1-478B-920B-851C16D98970}" dt="2023-12-07T09:51:34.404" v="56"/>
          <ac:spMkLst>
            <pc:docMk/>
            <pc:sldMk cId="0" sldId="258"/>
            <ac:spMk id="968" creationId="{00000000-0000-0000-0000-000000000000}"/>
          </ac:spMkLst>
        </pc:spChg>
      </pc:sldChg>
    </pc:docChg>
  </pc:docChgLst>
  <pc:docChgLst>
    <pc:chgData name="Dennise Catolos" userId="075fba75b94a1ba0" providerId="LiveId" clId="{90BFC982-46E8-4BDA-AD1D-2A58F2E1AE1E}"/>
    <pc:docChg chg="undo redo custSel addSld delSld modSld sldOrd delMainMaster">
      <pc:chgData name="Dennise Catolos" userId="075fba75b94a1ba0" providerId="LiveId" clId="{90BFC982-46E8-4BDA-AD1D-2A58F2E1AE1E}" dt="2023-12-25T02:06:12.524" v="2440" actId="478"/>
      <pc:docMkLst>
        <pc:docMk/>
      </pc:docMkLst>
      <pc:sldChg chg="addSp modSp mod modTransition">
        <pc:chgData name="Dennise Catolos" userId="075fba75b94a1ba0" providerId="LiveId" clId="{90BFC982-46E8-4BDA-AD1D-2A58F2E1AE1E}" dt="2023-12-10T14:29:59.841" v="1776"/>
        <pc:sldMkLst>
          <pc:docMk/>
          <pc:sldMk cId="0" sldId="256"/>
        </pc:sldMkLst>
        <pc:spChg chg="mod">
          <ac:chgData name="Dennise Catolos" userId="075fba75b94a1ba0" providerId="LiveId" clId="{90BFC982-46E8-4BDA-AD1D-2A58F2E1AE1E}" dt="2023-12-08T12:44:47.884" v="1353" actId="14100"/>
          <ac:spMkLst>
            <pc:docMk/>
            <pc:sldMk cId="0" sldId="256"/>
            <ac:spMk id="2" creationId="{AF903E57-7726-2A1E-71EB-80CB495FF4CD}"/>
          </ac:spMkLst>
        </pc:spChg>
        <pc:spChg chg="mod">
          <ac:chgData name="Dennise Catolos" userId="075fba75b94a1ba0" providerId="LiveId" clId="{90BFC982-46E8-4BDA-AD1D-2A58F2E1AE1E}" dt="2023-12-07T12:54:14.719" v="1096" actId="1076"/>
          <ac:spMkLst>
            <pc:docMk/>
            <pc:sldMk cId="0" sldId="256"/>
            <ac:spMk id="881" creationId="{00000000-0000-0000-0000-000000000000}"/>
          </ac:spMkLst>
        </pc:spChg>
        <pc:spChg chg="mod">
          <ac:chgData name="Dennise Catolos" userId="075fba75b94a1ba0" providerId="LiveId" clId="{90BFC982-46E8-4BDA-AD1D-2A58F2E1AE1E}" dt="2023-12-08T12:44:49.494" v="1354" actId="14100"/>
          <ac:spMkLst>
            <pc:docMk/>
            <pc:sldMk cId="0" sldId="256"/>
            <ac:spMk id="882" creationId="{00000000-0000-0000-0000-000000000000}"/>
          </ac:spMkLst>
        </pc:spChg>
        <pc:grpChg chg="mod">
          <ac:chgData name="Dennise Catolos" userId="075fba75b94a1ba0" providerId="LiveId" clId="{90BFC982-46E8-4BDA-AD1D-2A58F2E1AE1E}" dt="2023-12-07T12:55:18.642" v="1104" actId="1076"/>
          <ac:grpSpMkLst>
            <pc:docMk/>
            <pc:sldMk cId="0" sldId="256"/>
            <ac:grpSpMk id="883" creationId="{00000000-0000-0000-0000-000000000000}"/>
          </ac:grpSpMkLst>
        </pc:grpChg>
        <pc:picChg chg="add mod">
          <ac:chgData name="Dennise Catolos" userId="075fba75b94a1ba0" providerId="LiveId" clId="{90BFC982-46E8-4BDA-AD1D-2A58F2E1AE1E}" dt="2023-12-08T12:46:51.182" v="1408" actId="1076"/>
          <ac:picMkLst>
            <pc:docMk/>
            <pc:sldMk cId="0" sldId="256"/>
            <ac:picMk id="3" creationId="{3AE7B463-0CEB-C2A8-57DD-878415187710}"/>
          </ac:picMkLst>
        </pc:picChg>
      </pc:sldChg>
      <pc:sldChg chg="del">
        <pc:chgData name="Dennise Catolos" userId="075fba75b94a1ba0" providerId="LiveId" clId="{90BFC982-46E8-4BDA-AD1D-2A58F2E1AE1E}" dt="2023-12-07T11:48:17.374" v="434" actId="47"/>
        <pc:sldMkLst>
          <pc:docMk/>
          <pc:sldMk cId="0" sldId="257"/>
        </pc:sldMkLst>
      </pc:sldChg>
      <pc:sldChg chg="addSp delSp modSp mod modTransition">
        <pc:chgData name="Dennise Catolos" userId="075fba75b94a1ba0" providerId="LiveId" clId="{90BFC982-46E8-4BDA-AD1D-2A58F2E1AE1E}" dt="2023-12-10T14:29:59.841" v="1776"/>
        <pc:sldMkLst>
          <pc:docMk/>
          <pc:sldMk cId="0" sldId="258"/>
        </pc:sldMkLst>
        <pc:spChg chg="mod">
          <ac:chgData name="Dennise Catolos" userId="075fba75b94a1ba0" providerId="LiveId" clId="{90BFC982-46E8-4BDA-AD1D-2A58F2E1AE1E}" dt="2023-12-07T09:54:35.983" v="108"/>
          <ac:spMkLst>
            <pc:docMk/>
            <pc:sldMk cId="0" sldId="258"/>
            <ac:spMk id="3" creationId="{3B63F688-0D9A-EEB9-86DB-6876EF03077B}"/>
          </ac:spMkLst>
        </pc:spChg>
        <pc:spChg chg="mod">
          <ac:chgData name="Dennise Catolos" userId="075fba75b94a1ba0" providerId="LiveId" clId="{90BFC982-46E8-4BDA-AD1D-2A58F2E1AE1E}" dt="2023-12-07T09:54:35.983" v="108"/>
          <ac:spMkLst>
            <pc:docMk/>
            <pc:sldMk cId="0" sldId="258"/>
            <ac:spMk id="4" creationId="{3BEA59A5-E68E-C9A1-9A96-67AB76AC7B41}"/>
          </ac:spMkLst>
        </pc:spChg>
        <pc:spChg chg="mod">
          <ac:chgData name="Dennise Catolos" userId="075fba75b94a1ba0" providerId="LiveId" clId="{90BFC982-46E8-4BDA-AD1D-2A58F2E1AE1E}" dt="2023-12-07T09:54:35.983" v="108"/>
          <ac:spMkLst>
            <pc:docMk/>
            <pc:sldMk cId="0" sldId="258"/>
            <ac:spMk id="6" creationId="{D3CB653A-8651-B0E0-EDCA-0DC73988CA86}"/>
          </ac:spMkLst>
        </pc:spChg>
        <pc:spChg chg="del">
          <ac:chgData name="Dennise Catolos" userId="075fba75b94a1ba0" providerId="LiveId" clId="{90BFC982-46E8-4BDA-AD1D-2A58F2E1AE1E}" dt="2023-12-07T09:52:14.711" v="0" actId="478"/>
          <ac:spMkLst>
            <pc:docMk/>
            <pc:sldMk cId="0" sldId="258"/>
            <ac:spMk id="7" creationId="{9324DD1E-3610-3466-75BD-1A0D2BD204AA}"/>
          </ac:spMkLst>
        </pc:spChg>
        <pc:spChg chg="mod">
          <ac:chgData name="Dennise Catolos" userId="075fba75b94a1ba0" providerId="LiveId" clId="{90BFC982-46E8-4BDA-AD1D-2A58F2E1AE1E}" dt="2023-12-07T09:54:35.983" v="108"/>
          <ac:spMkLst>
            <pc:docMk/>
            <pc:sldMk cId="0" sldId="258"/>
            <ac:spMk id="8" creationId="{D6217A7B-AFC6-3FE7-4A2D-7FC334D52454}"/>
          </ac:spMkLst>
        </pc:spChg>
        <pc:spChg chg="add del">
          <ac:chgData name="Dennise Catolos" userId="075fba75b94a1ba0" providerId="LiveId" clId="{90BFC982-46E8-4BDA-AD1D-2A58F2E1AE1E}" dt="2023-12-07T09:52:32.631" v="9" actId="478"/>
          <ac:spMkLst>
            <pc:docMk/>
            <pc:sldMk cId="0" sldId="258"/>
            <ac:spMk id="9" creationId="{11BE14C4-E78D-EAEF-7DFA-0584623BDE8F}"/>
          </ac:spMkLst>
        </pc:spChg>
        <pc:spChg chg="add mod">
          <ac:chgData name="Dennise Catolos" userId="075fba75b94a1ba0" providerId="LiveId" clId="{90BFC982-46E8-4BDA-AD1D-2A58F2E1AE1E}" dt="2023-12-07T09:55:25.066" v="205" actId="1076"/>
          <ac:spMkLst>
            <pc:docMk/>
            <pc:sldMk cId="0" sldId="258"/>
            <ac:spMk id="10" creationId="{0A723081-92CD-EB7A-5B72-7353932C19D8}"/>
          </ac:spMkLst>
        </pc:spChg>
        <pc:spChg chg="add mod">
          <ac:chgData name="Dennise Catolos" userId="075fba75b94a1ba0" providerId="LiveId" clId="{90BFC982-46E8-4BDA-AD1D-2A58F2E1AE1E}" dt="2023-12-07T09:55:18.150" v="204" actId="1076"/>
          <ac:spMkLst>
            <pc:docMk/>
            <pc:sldMk cId="0" sldId="258"/>
            <ac:spMk id="11" creationId="{EFF5DB84-487B-DDFA-D372-E0D14E7B230B}"/>
          </ac:spMkLst>
        </pc:spChg>
        <pc:spChg chg="add mod">
          <ac:chgData name="Dennise Catolos" userId="075fba75b94a1ba0" providerId="LiveId" clId="{90BFC982-46E8-4BDA-AD1D-2A58F2E1AE1E}" dt="2023-12-07T09:55:25.066" v="205" actId="1076"/>
          <ac:spMkLst>
            <pc:docMk/>
            <pc:sldMk cId="0" sldId="258"/>
            <ac:spMk id="12" creationId="{187E5EE2-F71C-824D-C08B-97A5EE119B78}"/>
          </ac:spMkLst>
        </pc:spChg>
        <pc:spChg chg="add mod">
          <ac:chgData name="Dennise Catolos" userId="075fba75b94a1ba0" providerId="LiveId" clId="{90BFC982-46E8-4BDA-AD1D-2A58F2E1AE1E}" dt="2023-12-07T09:55:18.150" v="204" actId="1076"/>
          <ac:spMkLst>
            <pc:docMk/>
            <pc:sldMk cId="0" sldId="258"/>
            <ac:spMk id="13" creationId="{98A6D058-F59A-FB93-DF97-D1A03A4BCE62}"/>
          </ac:spMkLst>
        </pc:spChg>
        <pc:spChg chg="mod">
          <ac:chgData name="Dennise Catolos" userId="075fba75b94a1ba0" providerId="LiveId" clId="{90BFC982-46E8-4BDA-AD1D-2A58F2E1AE1E}" dt="2023-12-07T09:52:30.346" v="7" actId="207"/>
          <ac:spMkLst>
            <pc:docMk/>
            <pc:sldMk cId="0" sldId="258"/>
            <ac:spMk id="950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09:52:30.346" v="7" actId="207"/>
          <ac:spMkLst>
            <pc:docMk/>
            <pc:sldMk cId="0" sldId="258"/>
            <ac:spMk id="951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09:55:25.066" v="205" actId="1076"/>
          <ac:spMkLst>
            <pc:docMk/>
            <pc:sldMk cId="0" sldId="258"/>
            <ac:spMk id="962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09:55:25.066" v="205" actId="1076"/>
          <ac:spMkLst>
            <pc:docMk/>
            <pc:sldMk cId="0" sldId="258"/>
            <ac:spMk id="963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09:55:18.150" v="204" actId="1076"/>
          <ac:spMkLst>
            <pc:docMk/>
            <pc:sldMk cId="0" sldId="258"/>
            <ac:spMk id="966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12:47:00.757" v="1043" actId="20577"/>
          <ac:spMkLst>
            <pc:docMk/>
            <pc:sldMk cId="0" sldId="258"/>
            <ac:spMk id="969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09:55:25.066" v="205" actId="1076"/>
          <ac:spMkLst>
            <pc:docMk/>
            <pc:sldMk cId="0" sldId="258"/>
            <ac:spMk id="970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09:55:18.150" v="204" actId="1076"/>
          <ac:spMkLst>
            <pc:docMk/>
            <pc:sldMk cId="0" sldId="258"/>
            <ac:spMk id="971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09:55:25.066" v="205" actId="1076"/>
          <ac:spMkLst>
            <pc:docMk/>
            <pc:sldMk cId="0" sldId="258"/>
            <ac:spMk id="972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09:55:18.150" v="204" actId="1076"/>
          <ac:spMkLst>
            <pc:docMk/>
            <pc:sldMk cId="0" sldId="258"/>
            <ac:spMk id="973" creationId="{00000000-0000-0000-0000-000000000000}"/>
          </ac:spMkLst>
        </pc:spChg>
        <pc:grpChg chg="add mod">
          <ac:chgData name="Dennise Catolos" userId="075fba75b94a1ba0" providerId="LiveId" clId="{90BFC982-46E8-4BDA-AD1D-2A58F2E1AE1E}" dt="2023-12-07T09:55:25.066" v="205" actId="1076"/>
          <ac:grpSpMkLst>
            <pc:docMk/>
            <pc:sldMk cId="0" sldId="258"/>
            <ac:grpSpMk id="2" creationId="{2ABD3281-95E1-0650-8AFC-7364CC6E1042}"/>
          </ac:grpSpMkLst>
        </pc:grpChg>
        <pc:grpChg chg="add mod">
          <ac:chgData name="Dennise Catolos" userId="075fba75b94a1ba0" providerId="LiveId" clId="{90BFC982-46E8-4BDA-AD1D-2A58F2E1AE1E}" dt="2023-12-07T09:55:18.150" v="204" actId="1076"/>
          <ac:grpSpMkLst>
            <pc:docMk/>
            <pc:sldMk cId="0" sldId="258"/>
            <ac:grpSpMk id="5" creationId="{BC6C5EBF-BBE0-0A62-3A24-00AD2DE7D83E}"/>
          </ac:grpSpMkLst>
        </pc:grpChg>
        <pc:grpChg chg="mod">
          <ac:chgData name="Dennise Catolos" userId="075fba75b94a1ba0" providerId="LiveId" clId="{90BFC982-46E8-4BDA-AD1D-2A58F2E1AE1E}" dt="2023-12-07T09:55:25.066" v="205" actId="1076"/>
          <ac:grpSpMkLst>
            <pc:docMk/>
            <pc:sldMk cId="0" sldId="258"/>
            <ac:grpSpMk id="949" creationId="{00000000-0000-0000-0000-000000000000}"/>
          </ac:grpSpMkLst>
        </pc:grpChg>
        <pc:grpChg chg="mod">
          <ac:chgData name="Dennise Catolos" userId="075fba75b94a1ba0" providerId="LiveId" clId="{90BFC982-46E8-4BDA-AD1D-2A58F2E1AE1E}" dt="2023-12-07T09:55:25.066" v="205" actId="1076"/>
          <ac:grpSpMkLst>
            <pc:docMk/>
            <pc:sldMk cId="0" sldId="258"/>
            <ac:grpSpMk id="952" creationId="{00000000-0000-0000-0000-000000000000}"/>
          </ac:grpSpMkLst>
        </pc:grpChg>
        <pc:grpChg chg="mod">
          <ac:chgData name="Dennise Catolos" userId="075fba75b94a1ba0" providerId="LiveId" clId="{90BFC982-46E8-4BDA-AD1D-2A58F2E1AE1E}" dt="2023-12-07T09:55:18.150" v="204" actId="1076"/>
          <ac:grpSpMkLst>
            <pc:docMk/>
            <pc:sldMk cId="0" sldId="258"/>
            <ac:grpSpMk id="955" creationId="{00000000-0000-0000-0000-000000000000}"/>
          </ac:grpSpMkLst>
        </pc:grpChg>
        <pc:grpChg chg="mod">
          <ac:chgData name="Dennise Catolos" userId="075fba75b94a1ba0" providerId="LiveId" clId="{90BFC982-46E8-4BDA-AD1D-2A58F2E1AE1E}" dt="2023-12-07T09:55:18.150" v="204" actId="1076"/>
          <ac:grpSpMkLst>
            <pc:docMk/>
            <pc:sldMk cId="0" sldId="258"/>
            <ac:grpSpMk id="958" creationId="{00000000-0000-0000-0000-000000000000}"/>
          </ac:grpSpMkLst>
        </pc:grpChg>
      </pc:sldChg>
      <pc:sldChg chg="modSp del mod">
        <pc:chgData name="Dennise Catolos" userId="075fba75b94a1ba0" providerId="LiveId" clId="{90BFC982-46E8-4BDA-AD1D-2A58F2E1AE1E}" dt="2023-12-07T10:30:21.210" v="240" actId="47"/>
        <pc:sldMkLst>
          <pc:docMk/>
          <pc:sldMk cId="0" sldId="259"/>
        </pc:sldMkLst>
        <pc:spChg chg="mod">
          <ac:chgData name="Dennise Catolos" userId="075fba75b94a1ba0" providerId="LiveId" clId="{90BFC982-46E8-4BDA-AD1D-2A58F2E1AE1E}" dt="2023-12-07T09:55:41.785" v="223" actId="20577"/>
          <ac:spMkLst>
            <pc:docMk/>
            <pc:sldMk cId="0" sldId="259"/>
            <ac:spMk id="989" creationId="{00000000-0000-0000-0000-000000000000}"/>
          </ac:spMkLst>
        </pc:spChg>
      </pc:sldChg>
      <pc:sldChg chg="modSp mod ord modTransition">
        <pc:chgData name="Dennise Catolos" userId="075fba75b94a1ba0" providerId="LiveId" clId="{90BFC982-46E8-4BDA-AD1D-2A58F2E1AE1E}" dt="2023-12-10T14:29:59.841" v="1776"/>
        <pc:sldMkLst>
          <pc:docMk/>
          <pc:sldMk cId="0" sldId="260"/>
        </pc:sldMkLst>
        <pc:spChg chg="mod">
          <ac:chgData name="Dennise Catolos" userId="075fba75b94a1ba0" providerId="LiveId" clId="{90BFC982-46E8-4BDA-AD1D-2A58F2E1AE1E}" dt="2023-12-07T10:31:46.156" v="381" actId="14100"/>
          <ac:spMkLst>
            <pc:docMk/>
            <pc:sldMk cId="0" sldId="260"/>
            <ac:spMk id="995" creationId="{00000000-0000-0000-0000-000000000000}"/>
          </ac:spMkLst>
        </pc:spChg>
        <pc:spChg chg="mod">
          <ac:chgData name="Dennise Catolos" userId="075fba75b94a1ba0" providerId="LiveId" clId="{90BFC982-46E8-4BDA-AD1D-2A58F2E1AE1E}" dt="2023-12-08T09:04:35.595" v="1295" actId="207"/>
          <ac:spMkLst>
            <pc:docMk/>
            <pc:sldMk cId="0" sldId="260"/>
            <ac:spMk id="1209" creationId="{00000000-0000-0000-0000-000000000000}"/>
          </ac:spMkLst>
        </pc:spChg>
        <pc:grpChg chg="mod">
          <ac:chgData name="Dennise Catolos" userId="075fba75b94a1ba0" providerId="LiveId" clId="{90BFC982-46E8-4BDA-AD1D-2A58F2E1AE1E}" dt="2023-12-07T10:31:48.851" v="382" actId="1076"/>
          <ac:grpSpMkLst>
            <pc:docMk/>
            <pc:sldMk cId="0" sldId="260"/>
            <ac:grpSpMk id="996" creationId="{00000000-0000-0000-0000-000000000000}"/>
          </ac:grpSpMkLst>
        </pc:grpChg>
      </pc:sldChg>
      <pc:sldChg chg="modSp mod ord modTransition">
        <pc:chgData name="Dennise Catolos" userId="075fba75b94a1ba0" providerId="LiveId" clId="{90BFC982-46E8-4BDA-AD1D-2A58F2E1AE1E}" dt="2023-12-10T14:39:44.226" v="2015" actId="20577"/>
        <pc:sldMkLst>
          <pc:docMk/>
          <pc:sldMk cId="0" sldId="261"/>
        </pc:sldMkLst>
        <pc:spChg chg="mod">
          <ac:chgData name="Dennise Catolos" userId="075fba75b94a1ba0" providerId="LiveId" clId="{90BFC982-46E8-4BDA-AD1D-2A58F2E1AE1E}" dt="2023-12-10T14:39:44.226" v="2015" actId="20577"/>
          <ac:spMkLst>
            <pc:docMk/>
            <pc:sldMk cId="0" sldId="261"/>
            <ac:spMk id="5" creationId="{B59C7992-8C9E-3B99-369D-8B550A847742}"/>
          </ac:spMkLst>
        </pc:spChg>
        <pc:spChg chg="mod">
          <ac:chgData name="Dennise Catolos" userId="075fba75b94a1ba0" providerId="LiveId" clId="{90BFC982-46E8-4BDA-AD1D-2A58F2E1AE1E}" dt="2023-12-07T10:32:07.554" v="399" actId="20577"/>
          <ac:spMkLst>
            <pc:docMk/>
            <pc:sldMk cId="0" sldId="261"/>
            <ac:spMk id="1215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10:32:04.156" v="385" actId="14100"/>
          <ac:spMkLst>
            <pc:docMk/>
            <pc:sldMk cId="0" sldId="261"/>
            <ac:spMk id="1216" creationId="{00000000-0000-0000-0000-000000000000}"/>
          </ac:spMkLst>
        </pc:spChg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62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63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64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65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66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67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68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69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70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71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72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73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74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75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76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77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78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79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80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81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82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83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84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85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86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87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88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89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90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91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92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93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94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95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96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97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98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299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00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01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02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03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04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05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06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07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08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09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10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11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12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13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14"/>
        </pc:sldMkLst>
      </pc:sldChg>
      <pc:sldChg chg="delSp modSp mod ord modTransition">
        <pc:chgData name="Dennise Catolos" userId="075fba75b94a1ba0" providerId="LiveId" clId="{90BFC982-46E8-4BDA-AD1D-2A58F2E1AE1E}" dt="2023-12-10T14:29:59.841" v="1776"/>
        <pc:sldMkLst>
          <pc:docMk/>
          <pc:sldMk cId="0" sldId="315"/>
        </pc:sldMkLst>
        <pc:spChg chg="mod">
          <ac:chgData name="Dennise Catolos" userId="075fba75b94a1ba0" providerId="LiveId" clId="{90BFC982-46E8-4BDA-AD1D-2A58F2E1AE1E}" dt="2023-12-07T10:33:06.887" v="423" actId="1076"/>
          <ac:spMkLst>
            <pc:docMk/>
            <pc:sldMk cId="0" sldId="315"/>
            <ac:spMk id="3575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10:33:49.997" v="431" actId="1076"/>
          <ac:spMkLst>
            <pc:docMk/>
            <pc:sldMk cId="0" sldId="315"/>
            <ac:spMk id="3576" creationId="{00000000-0000-0000-0000-000000000000}"/>
          </ac:spMkLst>
        </pc:spChg>
        <pc:spChg chg="del">
          <ac:chgData name="Dennise Catolos" userId="075fba75b94a1ba0" providerId="LiveId" clId="{90BFC982-46E8-4BDA-AD1D-2A58F2E1AE1E}" dt="2023-12-07T12:01:07.734" v="438" actId="478"/>
          <ac:spMkLst>
            <pc:docMk/>
            <pc:sldMk cId="0" sldId="315"/>
            <ac:spMk id="3577" creationId="{00000000-0000-0000-0000-000000000000}"/>
          </ac:spMkLst>
        </pc:spChg>
        <pc:grpChg chg="del">
          <ac:chgData name="Dennise Catolos" userId="075fba75b94a1ba0" providerId="LiveId" clId="{90BFC982-46E8-4BDA-AD1D-2A58F2E1AE1E}" dt="2023-12-07T10:32:46.424" v="417" actId="478"/>
          <ac:grpSpMkLst>
            <pc:docMk/>
            <pc:sldMk cId="0" sldId="315"/>
            <ac:grpSpMk id="3578" creationId="{00000000-0000-0000-0000-000000000000}"/>
          </ac:grpSpMkLst>
        </pc:grpChg>
        <pc:grpChg chg="del">
          <ac:chgData name="Dennise Catolos" userId="075fba75b94a1ba0" providerId="LiveId" clId="{90BFC982-46E8-4BDA-AD1D-2A58F2E1AE1E}" dt="2023-12-07T10:32:46.424" v="417" actId="478"/>
          <ac:grpSpMkLst>
            <pc:docMk/>
            <pc:sldMk cId="0" sldId="315"/>
            <ac:grpSpMk id="3583" creationId="{00000000-0000-0000-0000-000000000000}"/>
          </ac:grpSpMkLst>
        </pc:grpChg>
        <pc:grpChg chg="del">
          <ac:chgData name="Dennise Catolos" userId="075fba75b94a1ba0" providerId="LiveId" clId="{90BFC982-46E8-4BDA-AD1D-2A58F2E1AE1E}" dt="2023-12-07T10:32:46.424" v="417" actId="478"/>
          <ac:grpSpMkLst>
            <pc:docMk/>
            <pc:sldMk cId="0" sldId="315"/>
            <ac:grpSpMk id="3586" creationId="{00000000-0000-0000-0000-000000000000}"/>
          </ac:grpSpMkLst>
        </pc:grpChg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16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17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18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19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20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21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22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23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24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25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26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27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28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29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30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31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32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33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34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35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36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37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38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39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40"/>
        </pc:sldMkLst>
      </pc:sldChg>
      <pc:sldChg chg="del mod modShow">
        <pc:chgData name="Dennise Catolos" userId="075fba75b94a1ba0" providerId="LiveId" clId="{90BFC982-46E8-4BDA-AD1D-2A58F2E1AE1E}" dt="2023-12-10T14:58:14.457" v="2228" actId="47"/>
        <pc:sldMkLst>
          <pc:docMk/>
          <pc:sldMk cId="0" sldId="341"/>
        </pc:sldMkLst>
      </pc:sldChg>
      <pc:sldChg chg="delSp modSp add mod modTransition modAnim">
        <pc:chgData name="Dennise Catolos" userId="075fba75b94a1ba0" providerId="LiveId" clId="{90BFC982-46E8-4BDA-AD1D-2A58F2E1AE1E}" dt="2023-12-25T02:04:35.743" v="2434"/>
        <pc:sldMkLst>
          <pc:docMk/>
          <pc:sldMk cId="802260311" sldId="342"/>
        </pc:sldMkLst>
        <pc:spChg chg="mod">
          <ac:chgData name="Dennise Catolos" userId="075fba75b94a1ba0" providerId="LiveId" clId="{90BFC982-46E8-4BDA-AD1D-2A58F2E1AE1E}" dt="2023-12-07T10:30:23.343" v="242" actId="20577"/>
          <ac:spMkLst>
            <pc:docMk/>
            <pc:sldMk cId="802260311" sldId="342"/>
            <ac:spMk id="981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10:30:14.378" v="238" actId="1076"/>
          <ac:spMkLst>
            <pc:docMk/>
            <pc:sldMk cId="802260311" sldId="342"/>
            <ac:spMk id="989" creationId="{00000000-0000-0000-0000-000000000000}"/>
          </ac:spMkLst>
        </pc:spChg>
        <pc:spChg chg="del">
          <ac:chgData name="Dennise Catolos" userId="075fba75b94a1ba0" providerId="LiveId" clId="{90BFC982-46E8-4BDA-AD1D-2A58F2E1AE1E}" dt="2023-12-07T12:56:19.473" v="1106" actId="478"/>
          <ac:spMkLst>
            <pc:docMk/>
            <pc:sldMk cId="802260311" sldId="342"/>
            <ac:spMk id="990" creationId="{00000000-0000-0000-0000-000000000000}"/>
          </ac:spMkLst>
        </pc:spChg>
        <pc:grpChg chg="mod">
          <ac:chgData name="Dennise Catolos" userId="075fba75b94a1ba0" providerId="LiveId" clId="{90BFC982-46E8-4BDA-AD1D-2A58F2E1AE1E}" dt="2023-12-07T10:30:10.042" v="237" actId="1076"/>
          <ac:grpSpMkLst>
            <pc:docMk/>
            <pc:sldMk cId="802260311" sldId="342"/>
            <ac:grpSpMk id="978" creationId="{00000000-0000-0000-0000-000000000000}"/>
          </ac:grpSpMkLst>
        </pc:grpChg>
        <pc:grpChg chg="del">
          <ac:chgData name="Dennise Catolos" userId="075fba75b94a1ba0" providerId="LiveId" clId="{90BFC982-46E8-4BDA-AD1D-2A58F2E1AE1E}" dt="2023-12-07T10:29:15.740" v="229" actId="478"/>
          <ac:grpSpMkLst>
            <pc:docMk/>
            <pc:sldMk cId="802260311" sldId="342"/>
            <ac:grpSpMk id="984" creationId="{00000000-0000-0000-0000-000000000000}"/>
          </ac:grpSpMkLst>
        </pc:grpChg>
      </pc:sldChg>
      <pc:sldChg chg="delSp modSp add mod modTransition modAnim">
        <pc:chgData name="Dennise Catolos" userId="075fba75b94a1ba0" providerId="LiveId" clId="{90BFC982-46E8-4BDA-AD1D-2A58F2E1AE1E}" dt="2023-12-25T02:04:32.298" v="2433"/>
        <pc:sldMkLst>
          <pc:docMk/>
          <pc:sldMk cId="378433115" sldId="343"/>
        </pc:sldMkLst>
        <pc:spChg chg="mod">
          <ac:chgData name="Dennise Catolos" userId="075fba75b94a1ba0" providerId="LiveId" clId="{90BFC982-46E8-4BDA-AD1D-2A58F2E1AE1E}" dt="2023-12-08T12:46:00.716" v="1386" actId="20577"/>
          <ac:spMkLst>
            <pc:docMk/>
            <pc:sldMk cId="378433115" sldId="343"/>
            <ac:spMk id="979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10:30:33.540" v="260" actId="14100"/>
          <ac:spMkLst>
            <pc:docMk/>
            <pc:sldMk cId="378433115" sldId="343"/>
            <ac:spMk id="989" creationId="{00000000-0000-0000-0000-000000000000}"/>
          </ac:spMkLst>
        </pc:spChg>
        <pc:spChg chg="del">
          <ac:chgData name="Dennise Catolos" userId="075fba75b94a1ba0" providerId="LiveId" clId="{90BFC982-46E8-4BDA-AD1D-2A58F2E1AE1E}" dt="2023-12-07T12:56:16.639" v="1105" actId="478"/>
          <ac:spMkLst>
            <pc:docMk/>
            <pc:sldMk cId="378433115" sldId="343"/>
            <ac:spMk id="990" creationId="{00000000-0000-0000-0000-000000000000}"/>
          </ac:spMkLst>
        </pc:spChg>
        <pc:grpChg chg="ord">
          <ac:chgData name="Dennise Catolos" userId="075fba75b94a1ba0" providerId="LiveId" clId="{90BFC982-46E8-4BDA-AD1D-2A58F2E1AE1E}" dt="2023-12-08T12:46:07.358" v="1389" actId="167"/>
          <ac:grpSpMkLst>
            <pc:docMk/>
            <pc:sldMk cId="378433115" sldId="343"/>
            <ac:grpSpMk id="978" creationId="{00000000-0000-0000-0000-000000000000}"/>
          </ac:grpSpMkLst>
        </pc:grpChg>
      </pc:sldChg>
      <pc:sldChg chg="add del">
        <pc:chgData name="Dennise Catolos" userId="075fba75b94a1ba0" providerId="LiveId" clId="{90BFC982-46E8-4BDA-AD1D-2A58F2E1AE1E}" dt="2023-12-07T10:29:13.637" v="228" actId="2890"/>
        <pc:sldMkLst>
          <pc:docMk/>
          <pc:sldMk cId="3381900278" sldId="343"/>
        </pc:sldMkLst>
      </pc:sldChg>
      <pc:sldChg chg="delSp modSp add mod modTransition modAnim">
        <pc:chgData name="Dennise Catolos" userId="075fba75b94a1ba0" providerId="LiveId" clId="{90BFC982-46E8-4BDA-AD1D-2A58F2E1AE1E}" dt="2023-12-25T02:04:40.989" v="2435"/>
        <pc:sldMkLst>
          <pc:docMk/>
          <pc:sldMk cId="1228541676" sldId="344"/>
        </pc:sldMkLst>
        <pc:spChg chg="mod">
          <ac:chgData name="Dennise Catolos" userId="075fba75b94a1ba0" providerId="LiveId" clId="{90BFC982-46E8-4BDA-AD1D-2A58F2E1AE1E}" dt="2023-12-07T10:34:12.206" v="433" actId="20577"/>
          <ac:spMkLst>
            <pc:docMk/>
            <pc:sldMk cId="1228541676" sldId="344"/>
            <ac:spMk id="981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10:30:46.284" v="300" actId="20577"/>
          <ac:spMkLst>
            <pc:docMk/>
            <pc:sldMk cId="1228541676" sldId="344"/>
            <ac:spMk id="989" creationId="{00000000-0000-0000-0000-000000000000}"/>
          </ac:spMkLst>
        </pc:spChg>
        <pc:spChg chg="del">
          <ac:chgData name="Dennise Catolos" userId="075fba75b94a1ba0" providerId="LiveId" clId="{90BFC982-46E8-4BDA-AD1D-2A58F2E1AE1E}" dt="2023-12-07T12:56:22.334" v="1107" actId="478"/>
          <ac:spMkLst>
            <pc:docMk/>
            <pc:sldMk cId="1228541676" sldId="344"/>
            <ac:spMk id="990" creationId="{00000000-0000-0000-0000-000000000000}"/>
          </ac:spMkLst>
        </pc:spChg>
      </pc:sldChg>
      <pc:sldChg chg="delSp modSp add mod modTransition modAnim">
        <pc:chgData name="Dennise Catolos" userId="075fba75b94a1ba0" providerId="LiveId" clId="{90BFC982-46E8-4BDA-AD1D-2A58F2E1AE1E}" dt="2023-12-25T02:05:56.110" v="2438"/>
        <pc:sldMkLst>
          <pc:docMk/>
          <pc:sldMk cId="3779859778" sldId="345"/>
        </pc:sldMkLst>
        <pc:spChg chg="mod">
          <ac:chgData name="Dennise Catolos" userId="075fba75b94a1ba0" providerId="LiveId" clId="{90BFC982-46E8-4BDA-AD1D-2A58F2E1AE1E}" dt="2023-12-07T10:30:55.581" v="303" actId="20577"/>
          <ac:spMkLst>
            <pc:docMk/>
            <pc:sldMk cId="3779859778" sldId="345"/>
            <ac:spMk id="981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10:30:59.350" v="317" actId="20577"/>
          <ac:spMkLst>
            <pc:docMk/>
            <pc:sldMk cId="3779859778" sldId="345"/>
            <ac:spMk id="989" creationId="{00000000-0000-0000-0000-000000000000}"/>
          </ac:spMkLst>
        </pc:spChg>
        <pc:spChg chg="del mod">
          <ac:chgData name="Dennise Catolos" userId="075fba75b94a1ba0" providerId="LiveId" clId="{90BFC982-46E8-4BDA-AD1D-2A58F2E1AE1E}" dt="2023-12-07T12:56:29.045" v="1109" actId="478"/>
          <ac:spMkLst>
            <pc:docMk/>
            <pc:sldMk cId="3779859778" sldId="345"/>
            <ac:spMk id="990" creationId="{00000000-0000-0000-0000-000000000000}"/>
          </ac:spMkLst>
        </pc:spChg>
      </pc:sldChg>
      <pc:sldChg chg="delSp modSp add mod modTransition modAnim">
        <pc:chgData name="Dennise Catolos" userId="075fba75b94a1ba0" providerId="LiveId" clId="{90BFC982-46E8-4BDA-AD1D-2A58F2E1AE1E}" dt="2023-12-25T02:06:02.642" v="2439"/>
        <pc:sldMkLst>
          <pc:docMk/>
          <pc:sldMk cId="1485085709" sldId="346"/>
        </pc:sldMkLst>
        <pc:spChg chg="mod">
          <ac:chgData name="Dennise Catolos" userId="075fba75b94a1ba0" providerId="LiveId" clId="{90BFC982-46E8-4BDA-AD1D-2A58F2E1AE1E}" dt="2023-12-07T10:31:03.280" v="320" actId="20577"/>
          <ac:spMkLst>
            <pc:docMk/>
            <pc:sldMk cId="1485085709" sldId="346"/>
            <ac:spMk id="981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12:46:42.622" v="1026" actId="20577"/>
          <ac:spMkLst>
            <pc:docMk/>
            <pc:sldMk cId="1485085709" sldId="346"/>
            <ac:spMk id="989" creationId="{00000000-0000-0000-0000-000000000000}"/>
          </ac:spMkLst>
        </pc:spChg>
        <pc:spChg chg="del">
          <ac:chgData name="Dennise Catolos" userId="075fba75b94a1ba0" providerId="LiveId" clId="{90BFC982-46E8-4BDA-AD1D-2A58F2E1AE1E}" dt="2023-12-07T12:56:32.159" v="1110" actId="478"/>
          <ac:spMkLst>
            <pc:docMk/>
            <pc:sldMk cId="1485085709" sldId="346"/>
            <ac:spMk id="990" creationId="{00000000-0000-0000-0000-000000000000}"/>
          </ac:spMkLst>
        </pc:spChg>
      </pc:sldChg>
      <pc:sldChg chg="delSp modSp add mod modTransition modAnim">
        <pc:chgData name="Dennise Catolos" userId="075fba75b94a1ba0" providerId="LiveId" clId="{90BFC982-46E8-4BDA-AD1D-2A58F2E1AE1E}" dt="2023-12-25T02:06:12.524" v="2440" actId="478"/>
        <pc:sldMkLst>
          <pc:docMk/>
          <pc:sldMk cId="2173672776" sldId="347"/>
        </pc:sldMkLst>
        <pc:spChg chg="mod">
          <ac:chgData name="Dennise Catolos" userId="075fba75b94a1ba0" providerId="LiveId" clId="{90BFC982-46E8-4BDA-AD1D-2A58F2E1AE1E}" dt="2023-12-07T10:31:12.798" v="350" actId="20577"/>
          <ac:spMkLst>
            <pc:docMk/>
            <pc:sldMk cId="2173672776" sldId="347"/>
            <ac:spMk id="981" creationId="{00000000-0000-0000-0000-000000000000}"/>
          </ac:spMkLst>
        </pc:spChg>
        <pc:spChg chg="mod">
          <ac:chgData name="Dennise Catolos" userId="075fba75b94a1ba0" providerId="LiveId" clId="{90BFC982-46E8-4BDA-AD1D-2A58F2E1AE1E}" dt="2023-12-07T10:31:11.140" v="348" actId="20577"/>
          <ac:spMkLst>
            <pc:docMk/>
            <pc:sldMk cId="2173672776" sldId="347"/>
            <ac:spMk id="989" creationId="{00000000-0000-0000-0000-000000000000}"/>
          </ac:spMkLst>
        </pc:spChg>
        <pc:spChg chg="del">
          <ac:chgData name="Dennise Catolos" userId="075fba75b94a1ba0" providerId="LiveId" clId="{90BFC982-46E8-4BDA-AD1D-2A58F2E1AE1E}" dt="2023-12-25T02:06:12.524" v="2440" actId="478"/>
          <ac:spMkLst>
            <pc:docMk/>
            <pc:sldMk cId="2173672776" sldId="347"/>
            <ac:spMk id="990" creationId="{00000000-0000-0000-0000-000000000000}"/>
          </ac:spMkLst>
        </pc:spChg>
      </pc:sldChg>
      <pc:sldChg chg="delSp modSp new mod modTransition">
        <pc:chgData name="Dennise Catolos" userId="075fba75b94a1ba0" providerId="LiveId" clId="{90BFC982-46E8-4BDA-AD1D-2A58F2E1AE1E}" dt="2023-12-10T14:29:59.841" v="1776"/>
        <pc:sldMkLst>
          <pc:docMk/>
          <pc:sldMk cId="3555734271" sldId="348"/>
        </pc:sldMkLst>
        <pc:spChg chg="del">
          <ac:chgData name="Dennise Catolos" userId="075fba75b94a1ba0" providerId="LiveId" clId="{90BFC982-46E8-4BDA-AD1D-2A58F2E1AE1E}" dt="2023-12-07T12:05:49.696" v="451" actId="478"/>
          <ac:spMkLst>
            <pc:docMk/>
            <pc:sldMk cId="3555734271" sldId="348"/>
            <ac:spMk id="2" creationId="{3925D42D-803F-877E-FE28-89AAAB103309}"/>
          </ac:spMkLst>
        </pc:spChg>
        <pc:spChg chg="del">
          <ac:chgData name="Dennise Catolos" userId="075fba75b94a1ba0" providerId="LiveId" clId="{90BFC982-46E8-4BDA-AD1D-2A58F2E1AE1E}" dt="2023-12-07T12:05:49.696" v="451" actId="478"/>
          <ac:spMkLst>
            <pc:docMk/>
            <pc:sldMk cId="3555734271" sldId="348"/>
            <ac:spMk id="3" creationId="{B74457EF-E81C-75FF-38DA-042FD9CC5230}"/>
          </ac:spMkLst>
        </pc:spChg>
        <pc:spChg chg="del">
          <ac:chgData name="Dennise Catolos" userId="075fba75b94a1ba0" providerId="LiveId" clId="{90BFC982-46E8-4BDA-AD1D-2A58F2E1AE1E}" dt="2023-12-07T12:05:49.696" v="451" actId="478"/>
          <ac:spMkLst>
            <pc:docMk/>
            <pc:sldMk cId="3555734271" sldId="348"/>
            <ac:spMk id="4" creationId="{1800762D-652A-E5E4-9729-BAB15476340E}"/>
          </ac:spMkLst>
        </pc:spChg>
        <pc:spChg chg="del">
          <ac:chgData name="Dennise Catolos" userId="075fba75b94a1ba0" providerId="LiveId" clId="{90BFC982-46E8-4BDA-AD1D-2A58F2E1AE1E}" dt="2023-12-07T12:05:49.696" v="451" actId="478"/>
          <ac:spMkLst>
            <pc:docMk/>
            <pc:sldMk cId="3555734271" sldId="348"/>
            <ac:spMk id="5" creationId="{61181E1C-5087-D4EA-CDC3-47CBC5A528FD}"/>
          </ac:spMkLst>
        </pc:spChg>
        <pc:spChg chg="mod">
          <ac:chgData name="Dennise Catolos" userId="075fba75b94a1ba0" providerId="LiveId" clId="{90BFC982-46E8-4BDA-AD1D-2A58F2E1AE1E}" dt="2023-12-07T12:48:11.367" v="1054" actId="20577"/>
          <ac:spMkLst>
            <pc:docMk/>
            <pc:sldMk cId="3555734271" sldId="348"/>
            <ac:spMk id="6" creationId="{5BA8B050-7393-6508-04C5-BF0A5A2311AC}"/>
          </ac:spMkLst>
        </pc:spChg>
      </pc:sldChg>
      <pc:sldChg chg="modSp add mod modTransition">
        <pc:chgData name="Dennise Catolos" userId="075fba75b94a1ba0" providerId="LiveId" clId="{90BFC982-46E8-4BDA-AD1D-2A58F2E1AE1E}" dt="2023-12-10T14:29:59.841" v="1776"/>
        <pc:sldMkLst>
          <pc:docMk/>
          <pc:sldMk cId="1757134804" sldId="349"/>
        </pc:sldMkLst>
        <pc:spChg chg="mod">
          <ac:chgData name="Dennise Catolos" userId="075fba75b94a1ba0" providerId="LiveId" clId="{90BFC982-46E8-4BDA-AD1D-2A58F2E1AE1E}" dt="2023-12-07T12:05:57.701" v="468" actId="20577"/>
          <ac:spMkLst>
            <pc:docMk/>
            <pc:sldMk cId="1757134804" sldId="349"/>
            <ac:spMk id="6" creationId="{5BA8B050-7393-6508-04C5-BF0A5A2311AC}"/>
          </ac:spMkLst>
        </pc:spChg>
      </pc:sldChg>
      <pc:sldChg chg="modSp add mod modTransition">
        <pc:chgData name="Dennise Catolos" userId="075fba75b94a1ba0" providerId="LiveId" clId="{90BFC982-46E8-4BDA-AD1D-2A58F2E1AE1E}" dt="2023-12-10T14:29:59.841" v="1776"/>
        <pc:sldMkLst>
          <pc:docMk/>
          <pc:sldMk cId="3240909942" sldId="350"/>
        </pc:sldMkLst>
        <pc:spChg chg="mod">
          <ac:chgData name="Dennise Catolos" userId="075fba75b94a1ba0" providerId="LiveId" clId="{90BFC982-46E8-4BDA-AD1D-2A58F2E1AE1E}" dt="2023-12-07T12:06:06.453" v="487" actId="20577"/>
          <ac:spMkLst>
            <pc:docMk/>
            <pc:sldMk cId="3240909942" sldId="350"/>
            <ac:spMk id="6" creationId="{5BA8B050-7393-6508-04C5-BF0A5A2311AC}"/>
          </ac:spMkLst>
        </pc:spChg>
      </pc:sldChg>
      <pc:sldChg chg="modSp new mod modTransition">
        <pc:chgData name="Dennise Catolos" userId="075fba75b94a1ba0" providerId="LiveId" clId="{90BFC982-46E8-4BDA-AD1D-2A58F2E1AE1E}" dt="2023-12-10T14:37:47.752" v="2002" actId="20577"/>
        <pc:sldMkLst>
          <pc:docMk/>
          <pc:sldMk cId="1280520073" sldId="351"/>
        </pc:sldMkLst>
        <pc:spChg chg="mod">
          <ac:chgData name="Dennise Catolos" userId="075fba75b94a1ba0" providerId="LiveId" clId="{90BFC982-46E8-4BDA-AD1D-2A58F2E1AE1E}" dt="2023-12-07T13:47:55.815" v="1245" actId="1076"/>
          <ac:spMkLst>
            <pc:docMk/>
            <pc:sldMk cId="1280520073" sldId="351"/>
            <ac:spMk id="2" creationId="{9A2F59D3-ACBC-4A81-7327-4F2585312210}"/>
          </ac:spMkLst>
        </pc:spChg>
        <pc:spChg chg="mod">
          <ac:chgData name="Dennise Catolos" userId="075fba75b94a1ba0" providerId="LiveId" clId="{90BFC982-46E8-4BDA-AD1D-2A58F2E1AE1E}" dt="2023-12-10T14:37:47.752" v="2002" actId="20577"/>
          <ac:spMkLst>
            <pc:docMk/>
            <pc:sldMk cId="1280520073" sldId="351"/>
            <ac:spMk id="3" creationId="{58D628B1-249A-ABF5-0D6B-EA74ECADD789}"/>
          </ac:spMkLst>
        </pc:spChg>
        <pc:spChg chg="mod">
          <ac:chgData name="Dennise Catolos" userId="075fba75b94a1ba0" providerId="LiveId" clId="{90BFC982-46E8-4BDA-AD1D-2A58F2E1AE1E}" dt="2023-12-07T13:47:55.815" v="1245" actId="1076"/>
          <ac:spMkLst>
            <pc:docMk/>
            <pc:sldMk cId="1280520073" sldId="351"/>
            <ac:spMk id="4" creationId="{93C7FE41-FEA2-AD78-723D-F02F4C07281B}"/>
          </ac:spMkLst>
        </pc:spChg>
        <pc:spChg chg="mod">
          <ac:chgData name="Dennise Catolos" userId="075fba75b94a1ba0" providerId="LiveId" clId="{90BFC982-46E8-4BDA-AD1D-2A58F2E1AE1E}" dt="2023-12-07T13:47:55.815" v="1245" actId="1076"/>
          <ac:spMkLst>
            <pc:docMk/>
            <pc:sldMk cId="1280520073" sldId="351"/>
            <ac:spMk id="5" creationId="{8E2EF134-5F6A-3F6B-FD59-78521AC850E7}"/>
          </ac:spMkLst>
        </pc:spChg>
        <pc:spChg chg="mod">
          <ac:chgData name="Dennise Catolos" userId="075fba75b94a1ba0" providerId="LiveId" clId="{90BFC982-46E8-4BDA-AD1D-2A58F2E1AE1E}" dt="2023-12-07T13:47:55.815" v="1245" actId="1076"/>
          <ac:spMkLst>
            <pc:docMk/>
            <pc:sldMk cId="1280520073" sldId="351"/>
            <ac:spMk id="6" creationId="{906578DC-0D58-62C4-A0D1-6FE22A19E423}"/>
          </ac:spMkLst>
        </pc:spChg>
        <pc:spChg chg="mod">
          <ac:chgData name="Dennise Catolos" userId="075fba75b94a1ba0" providerId="LiveId" clId="{90BFC982-46E8-4BDA-AD1D-2A58F2E1AE1E}" dt="2023-12-07T13:47:55.815" v="1245" actId="1076"/>
          <ac:spMkLst>
            <pc:docMk/>
            <pc:sldMk cId="1280520073" sldId="351"/>
            <ac:spMk id="7" creationId="{C2C893A5-A0BE-98CB-AED8-2D4857E25CE4}"/>
          </ac:spMkLst>
        </pc:spChg>
        <pc:spChg chg="mod">
          <ac:chgData name="Dennise Catolos" userId="075fba75b94a1ba0" providerId="LiveId" clId="{90BFC982-46E8-4BDA-AD1D-2A58F2E1AE1E}" dt="2023-12-07T12:10:26.172" v="507" actId="20577"/>
          <ac:spMkLst>
            <pc:docMk/>
            <pc:sldMk cId="1280520073" sldId="351"/>
            <ac:spMk id="8" creationId="{4F82D975-3D20-BFD4-31F7-9C6E120D540B}"/>
          </ac:spMkLst>
        </pc:spChg>
      </pc:sldChg>
      <pc:sldChg chg="addSp delSp modSp new mod modTransition">
        <pc:chgData name="Dennise Catolos" userId="075fba75b94a1ba0" providerId="LiveId" clId="{90BFC982-46E8-4BDA-AD1D-2A58F2E1AE1E}" dt="2023-12-10T14:29:59.841" v="1776"/>
        <pc:sldMkLst>
          <pc:docMk/>
          <pc:sldMk cId="251818264" sldId="352"/>
        </pc:sldMkLst>
        <pc:spChg chg="del">
          <ac:chgData name="Dennise Catolos" userId="075fba75b94a1ba0" providerId="LiveId" clId="{90BFC982-46E8-4BDA-AD1D-2A58F2E1AE1E}" dt="2023-12-07T12:19:31.614" v="657" actId="478"/>
          <ac:spMkLst>
            <pc:docMk/>
            <pc:sldMk cId="251818264" sldId="352"/>
            <ac:spMk id="2" creationId="{536E1A45-F1EF-B81D-6107-3F2139E38050}"/>
          </ac:spMkLst>
        </pc:spChg>
        <pc:spChg chg="del">
          <ac:chgData name="Dennise Catolos" userId="075fba75b94a1ba0" providerId="LiveId" clId="{90BFC982-46E8-4BDA-AD1D-2A58F2E1AE1E}" dt="2023-12-07T12:19:31.614" v="657" actId="478"/>
          <ac:spMkLst>
            <pc:docMk/>
            <pc:sldMk cId="251818264" sldId="352"/>
            <ac:spMk id="3" creationId="{9FF96F36-CC3F-2A23-684E-C7761B2B9AB9}"/>
          </ac:spMkLst>
        </pc:spChg>
        <pc:spChg chg="del">
          <ac:chgData name="Dennise Catolos" userId="075fba75b94a1ba0" providerId="LiveId" clId="{90BFC982-46E8-4BDA-AD1D-2A58F2E1AE1E}" dt="2023-12-07T12:19:31.614" v="657" actId="478"/>
          <ac:spMkLst>
            <pc:docMk/>
            <pc:sldMk cId="251818264" sldId="352"/>
            <ac:spMk id="4" creationId="{608526CC-DBD6-9E98-9CA8-986660C51A4E}"/>
          </ac:spMkLst>
        </pc:spChg>
        <pc:spChg chg="del">
          <ac:chgData name="Dennise Catolos" userId="075fba75b94a1ba0" providerId="LiveId" clId="{90BFC982-46E8-4BDA-AD1D-2A58F2E1AE1E}" dt="2023-12-07T12:19:31.614" v="657" actId="478"/>
          <ac:spMkLst>
            <pc:docMk/>
            <pc:sldMk cId="251818264" sldId="352"/>
            <ac:spMk id="5" creationId="{F491E74F-7098-35F5-B944-AF01D64F184F}"/>
          </ac:spMkLst>
        </pc:spChg>
        <pc:spChg chg="del">
          <ac:chgData name="Dennise Catolos" userId="075fba75b94a1ba0" providerId="LiveId" clId="{90BFC982-46E8-4BDA-AD1D-2A58F2E1AE1E}" dt="2023-12-07T12:19:31.614" v="657" actId="478"/>
          <ac:spMkLst>
            <pc:docMk/>
            <pc:sldMk cId="251818264" sldId="352"/>
            <ac:spMk id="6" creationId="{E92F4264-4AD8-0CAD-5F23-1F50CB940554}"/>
          </ac:spMkLst>
        </pc:spChg>
        <pc:spChg chg="del">
          <ac:chgData name="Dennise Catolos" userId="075fba75b94a1ba0" providerId="LiveId" clId="{90BFC982-46E8-4BDA-AD1D-2A58F2E1AE1E}" dt="2023-12-07T12:19:31.614" v="657" actId="478"/>
          <ac:spMkLst>
            <pc:docMk/>
            <pc:sldMk cId="251818264" sldId="352"/>
            <ac:spMk id="7" creationId="{4CB40420-0473-1FB8-30A3-BD6D58904022}"/>
          </ac:spMkLst>
        </pc:spChg>
        <pc:spChg chg="del">
          <ac:chgData name="Dennise Catolos" userId="075fba75b94a1ba0" providerId="LiveId" clId="{90BFC982-46E8-4BDA-AD1D-2A58F2E1AE1E}" dt="2023-12-07T12:19:31.614" v="657" actId="478"/>
          <ac:spMkLst>
            <pc:docMk/>
            <pc:sldMk cId="251818264" sldId="352"/>
            <ac:spMk id="8" creationId="{48975711-9EE9-5B5A-4467-D9C625C98DAD}"/>
          </ac:spMkLst>
        </pc:spChg>
        <pc:spChg chg="add del mod">
          <ac:chgData name="Dennise Catolos" userId="075fba75b94a1ba0" providerId="LiveId" clId="{90BFC982-46E8-4BDA-AD1D-2A58F2E1AE1E}" dt="2023-12-07T12:29:57.126" v="687" actId="478"/>
          <ac:spMkLst>
            <pc:docMk/>
            <pc:sldMk cId="251818264" sldId="352"/>
            <ac:spMk id="13" creationId="{E7DB5595-368D-B29A-3003-1CF60C04BED8}"/>
          </ac:spMkLst>
        </pc:spChg>
        <pc:spChg chg="add mod">
          <ac:chgData name="Dennise Catolos" userId="075fba75b94a1ba0" providerId="LiveId" clId="{90BFC982-46E8-4BDA-AD1D-2A58F2E1AE1E}" dt="2023-12-07T13:31:47.541" v="1185" actId="14100"/>
          <ac:spMkLst>
            <pc:docMk/>
            <pc:sldMk cId="251818264" sldId="352"/>
            <ac:spMk id="14" creationId="{2F4E0CD7-2CC7-8F7A-63F9-216FE69ACC50}"/>
          </ac:spMkLst>
        </pc:spChg>
        <pc:spChg chg="add mod">
          <ac:chgData name="Dennise Catolos" userId="075fba75b94a1ba0" providerId="LiveId" clId="{90BFC982-46E8-4BDA-AD1D-2A58F2E1AE1E}" dt="2023-12-08T07:04:11.159" v="1282" actId="14100"/>
          <ac:spMkLst>
            <pc:docMk/>
            <pc:sldMk cId="251818264" sldId="352"/>
            <ac:spMk id="15" creationId="{21656CB4-6696-52BC-6A93-0CA6B24E7B81}"/>
          </ac:spMkLst>
        </pc:spChg>
        <pc:picChg chg="add del mod">
          <ac:chgData name="Dennise Catolos" userId="075fba75b94a1ba0" providerId="LiveId" clId="{90BFC982-46E8-4BDA-AD1D-2A58F2E1AE1E}" dt="2023-12-07T12:23:57.291" v="659" actId="478"/>
          <ac:picMkLst>
            <pc:docMk/>
            <pc:sldMk cId="251818264" sldId="352"/>
            <ac:picMk id="10" creationId="{39F43117-27AA-70F0-6E49-C34A731F0989}"/>
          </ac:picMkLst>
        </pc:picChg>
        <pc:picChg chg="add mod">
          <ac:chgData name="Dennise Catolos" userId="075fba75b94a1ba0" providerId="LiveId" clId="{90BFC982-46E8-4BDA-AD1D-2A58F2E1AE1E}" dt="2023-12-07T13:27:41.457" v="1177" actId="14100"/>
          <ac:picMkLst>
            <pc:docMk/>
            <pc:sldMk cId="251818264" sldId="352"/>
            <ac:picMk id="12" creationId="{1EFBEEC2-9361-8248-52C3-B106A4C5660C}"/>
          </ac:picMkLst>
        </pc:picChg>
      </pc:sldChg>
      <pc:sldChg chg="new del">
        <pc:chgData name="Dennise Catolos" userId="075fba75b94a1ba0" providerId="LiveId" clId="{90BFC982-46E8-4BDA-AD1D-2A58F2E1AE1E}" dt="2023-12-07T12:18:49.531" v="655" actId="47"/>
        <pc:sldMkLst>
          <pc:docMk/>
          <pc:sldMk cId="860781813" sldId="352"/>
        </pc:sldMkLst>
      </pc:sldChg>
      <pc:sldChg chg="addSp delSp modSp new mod modTransition">
        <pc:chgData name="Dennise Catolos" userId="075fba75b94a1ba0" providerId="LiveId" clId="{90BFC982-46E8-4BDA-AD1D-2A58F2E1AE1E}" dt="2023-12-10T14:53:05.510" v="2101" actId="20577"/>
        <pc:sldMkLst>
          <pc:docMk/>
          <pc:sldMk cId="3287771279" sldId="353"/>
        </pc:sldMkLst>
        <pc:spChg chg="add del mod">
          <ac:chgData name="Dennise Catolos" userId="075fba75b94a1ba0" providerId="LiveId" clId="{90BFC982-46E8-4BDA-AD1D-2A58F2E1AE1E}" dt="2023-12-10T13:59:11.937" v="1612" actId="478"/>
          <ac:spMkLst>
            <pc:docMk/>
            <pc:sldMk cId="3287771279" sldId="353"/>
            <ac:spMk id="2" creationId="{7F561C3F-6FD6-5DD1-D498-131DED07C58D}"/>
          </ac:spMkLst>
        </pc:spChg>
        <pc:graphicFrameChg chg="add mod modGraphic">
          <ac:chgData name="Dennise Catolos" userId="075fba75b94a1ba0" providerId="LiveId" clId="{90BFC982-46E8-4BDA-AD1D-2A58F2E1AE1E}" dt="2023-12-10T14:53:05.510" v="2101" actId="20577"/>
          <ac:graphicFrameMkLst>
            <pc:docMk/>
            <pc:sldMk cId="3287771279" sldId="353"/>
            <ac:graphicFrameMk id="3" creationId="{9A24B16B-4461-BB47-53BA-8E6212AFCD99}"/>
          </ac:graphicFrameMkLst>
        </pc:graphicFrameChg>
      </pc:sldChg>
      <pc:sldChg chg="addSp delSp modSp add mod modTransition">
        <pc:chgData name="Dennise Catolos" userId="075fba75b94a1ba0" providerId="LiveId" clId="{90BFC982-46E8-4BDA-AD1D-2A58F2E1AE1E}" dt="2023-12-25T02:04:08.416" v="2432" actId="478"/>
        <pc:sldMkLst>
          <pc:docMk/>
          <pc:sldMk cId="3427295099" sldId="354"/>
        </pc:sldMkLst>
        <pc:spChg chg="mod">
          <ac:chgData name="Dennise Catolos" userId="075fba75b94a1ba0" providerId="LiveId" clId="{90BFC982-46E8-4BDA-AD1D-2A58F2E1AE1E}" dt="2023-12-07T13:48:00.952" v="1246" actId="1076"/>
          <ac:spMkLst>
            <pc:docMk/>
            <pc:sldMk cId="3427295099" sldId="354"/>
            <ac:spMk id="2" creationId="{9A2F59D3-ACBC-4A81-7327-4F2585312210}"/>
          </ac:spMkLst>
        </pc:spChg>
        <pc:spChg chg="del">
          <ac:chgData name="Dennise Catolos" userId="075fba75b94a1ba0" providerId="LiveId" clId="{90BFC982-46E8-4BDA-AD1D-2A58F2E1AE1E}" dt="2023-12-07T12:36:48.401" v="937" actId="478"/>
          <ac:spMkLst>
            <pc:docMk/>
            <pc:sldMk cId="3427295099" sldId="354"/>
            <ac:spMk id="3" creationId="{58D628B1-249A-ABF5-0D6B-EA74ECADD789}"/>
          </ac:spMkLst>
        </pc:spChg>
        <pc:spChg chg="add del mod">
          <ac:chgData name="Dennise Catolos" userId="075fba75b94a1ba0" providerId="LiveId" clId="{90BFC982-46E8-4BDA-AD1D-2A58F2E1AE1E}" dt="2023-12-25T02:03:49.136" v="2393"/>
          <ac:spMkLst>
            <pc:docMk/>
            <pc:sldMk cId="3427295099" sldId="354"/>
            <ac:spMk id="3" creationId="{C6C6B9DB-2D42-0673-DF25-DF9CF80CAC3F}"/>
          </ac:spMkLst>
        </pc:spChg>
        <pc:spChg chg="del">
          <ac:chgData name="Dennise Catolos" userId="075fba75b94a1ba0" providerId="LiveId" clId="{90BFC982-46E8-4BDA-AD1D-2A58F2E1AE1E}" dt="2023-12-07T12:36:48.401" v="937" actId="478"/>
          <ac:spMkLst>
            <pc:docMk/>
            <pc:sldMk cId="3427295099" sldId="354"/>
            <ac:spMk id="4" creationId="{93C7FE41-FEA2-AD78-723D-F02F4C07281B}"/>
          </ac:spMkLst>
        </pc:spChg>
        <pc:spChg chg="add mod">
          <ac:chgData name="Dennise Catolos" userId="075fba75b94a1ba0" providerId="LiveId" clId="{90BFC982-46E8-4BDA-AD1D-2A58F2E1AE1E}" dt="2023-12-25T02:04:06.060" v="2431" actId="1076"/>
          <ac:spMkLst>
            <pc:docMk/>
            <pc:sldMk cId="3427295099" sldId="354"/>
            <ac:spMk id="4" creationId="{F4042376-FEBC-2DC1-07D1-C112C9FABE89}"/>
          </ac:spMkLst>
        </pc:spChg>
        <pc:spChg chg="mod">
          <ac:chgData name="Dennise Catolos" userId="075fba75b94a1ba0" providerId="LiveId" clId="{90BFC982-46E8-4BDA-AD1D-2A58F2E1AE1E}" dt="2023-12-07T13:24:26.463" v="1172" actId="1076"/>
          <ac:spMkLst>
            <pc:docMk/>
            <pc:sldMk cId="3427295099" sldId="354"/>
            <ac:spMk id="5" creationId="{8E2EF134-5F6A-3F6B-FD59-78521AC850E7}"/>
          </ac:spMkLst>
        </pc:spChg>
        <pc:spChg chg="add del mod">
          <ac:chgData name="Dennise Catolos" userId="075fba75b94a1ba0" providerId="LiveId" clId="{90BFC982-46E8-4BDA-AD1D-2A58F2E1AE1E}" dt="2023-12-25T02:04:04.199" v="2430" actId="478"/>
          <ac:spMkLst>
            <pc:docMk/>
            <pc:sldMk cId="3427295099" sldId="354"/>
            <ac:spMk id="6" creationId="{906578DC-0D58-62C4-A0D1-6FE22A19E423}"/>
          </ac:spMkLst>
        </pc:spChg>
        <pc:spChg chg="mod">
          <ac:chgData name="Dennise Catolos" userId="075fba75b94a1ba0" providerId="LiveId" clId="{90BFC982-46E8-4BDA-AD1D-2A58F2E1AE1E}" dt="2023-12-07T13:24:24.753" v="1171" actId="1076"/>
          <ac:spMkLst>
            <pc:docMk/>
            <pc:sldMk cId="3427295099" sldId="354"/>
            <ac:spMk id="7" creationId="{C2C893A5-A0BE-98CB-AED8-2D4857E25CE4}"/>
          </ac:spMkLst>
        </pc:spChg>
        <pc:spChg chg="add del mod">
          <ac:chgData name="Dennise Catolos" userId="075fba75b94a1ba0" providerId="LiveId" clId="{90BFC982-46E8-4BDA-AD1D-2A58F2E1AE1E}" dt="2023-12-25T02:03:54.681" v="2396" actId="478"/>
          <ac:spMkLst>
            <pc:docMk/>
            <pc:sldMk cId="3427295099" sldId="354"/>
            <ac:spMk id="7" creationId="{E5C6C6FC-7F99-66E8-60F6-18C09149484F}"/>
          </ac:spMkLst>
        </pc:spChg>
        <pc:spChg chg="mod">
          <ac:chgData name="Dennise Catolos" userId="075fba75b94a1ba0" providerId="LiveId" clId="{90BFC982-46E8-4BDA-AD1D-2A58F2E1AE1E}" dt="2023-12-07T13:48:00.952" v="1246" actId="1076"/>
          <ac:spMkLst>
            <pc:docMk/>
            <pc:sldMk cId="3427295099" sldId="354"/>
            <ac:spMk id="9" creationId="{E8896380-675A-1307-7E6F-0CB5021E2AF0}"/>
          </ac:spMkLst>
        </pc:spChg>
        <pc:spChg chg="add del mod">
          <ac:chgData name="Dennise Catolos" userId="075fba75b94a1ba0" providerId="LiveId" clId="{90BFC982-46E8-4BDA-AD1D-2A58F2E1AE1E}" dt="2023-12-07T12:36:50.652" v="938" actId="478"/>
          <ac:spMkLst>
            <pc:docMk/>
            <pc:sldMk cId="3427295099" sldId="354"/>
            <ac:spMk id="10" creationId="{E951F192-E795-105C-E136-F3CE0CEE6C23}"/>
          </ac:spMkLst>
        </pc:spChg>
        <pc:spChg chg="add del mod">
          <ac:chgData name="Dennise Catolos" userId="075fba75b94a1ba0" providerId="LiveId" clId="{90BFC982-46E8-4BDA-AD1D-2A58F2E1AE1E}" dt="2023-12-25T02:04:08.416" v="2432" actId="478"/>
          <ac:spMkLst>
            <pc:docMk/>
            <pc:sldMk cId="3427295099" sldId="354"/>
            <ac:spMk id="11" creationId="{6751813A-F33B-CCAF-5DF6-0259A3CB8F8D}"/>
          </ac:spMkLst>
        </pc:spChg>
        <pc:spChg chg="mod">
          <ac:chgData name="Dennise Catolos" userId="075fba75b94a1ba0" providerId="LiveId" clId="{90BFC982-46E8-4BDA-AD1D-2A58F2E1AE1E}" dt="2023-12-07T13:48:00.952" v="1246" actId="1076"/>
          <ac:spMkLst>
            <pc:docMk/>
            <pc:sldMk cId="3427295099" sldId="354"/>
            <ac:spMk id="13" creationId="{905CAC4D-9D8D-DB02-14A6-096EBA69CCFB}"/>
          </ac:spMkLst>
        </pc:spChg>
      </pc:sldChg>
      <pc:sldChg chg="modSp mod modTransition">
        <pc:chgData name="Dennise Catolos" userId="075fba75b94a1ba0" providerId="LiveId" clId="{90BFC982-46E8-4BDA-AD1D-2A58F2E1AE1E}" dt="2023-12-10T14:30:56.956" v="1789" actId="20577"/>
        <pc:sldMkLst>
          <pc:docMk/>
          <pc:sldMk cId="1216136746" sldId="355"/>
        </pc:sldMkLst>
        <pc:spChg chg="mod">
          <ac:chgData name="Dennise Catolos" userId="075fba75b94a1ba0" providerId="LiveId" clId="{90BFC982-46E8-4BDA-AD1D-2A58F2E1AE1E}" dt="2023-12-10T14:30:56.956" v="1789" actId="20577"/>
          <ac:spMkLst>
            <pc:docMk/>
            <pc:sldMk cId="1216136746" sldId="355"/>
            <ac:spMk id="6" creationId="{1B3CB477-3F22-A884-72DD-7A10408E2FC1}"/>
          </ac:spMkLst>
        </pc:spChg>
        <pc:spChg chg="mod">
          <ac:chgData name="Dennise Catolos" userId="075fba75b94a1ba0" providerId="LiveId" clId="{90BFC982-46E8-4BDA-AD1D-2A58F2E1AE1E}" dt="2023-12-08T12:43:24.482" v="1333" actId="14100"/>
          <ac:spMkLst>
            <pc:docMk/>
            <pc:sldMk cId="1216136746" sldId="355"/>
            <ac:spMk id="16" creationId="{B4888136-E514-2913-0633-C49C3C1D6D8D}"/>
          </ac:spMkLst>
        </pc:spChg>
        <pc:spChg chg="mod">
          <ac:chgData name="Dennise Catolos" userId="075fba75b94a1ba0" providerId="LiveId" clId="{90BFC982-46E8-4BDA-AD1D-2A58F2E1AE1E}" dt="2023-12-09T12:09:47.127" v="1438" actId="20577"/>
          <ac:spMkLst>
            <pc:docMk/>
            <pc:sldMk cId="1216136746" sldId="355"/>
            <ac:spMk id="17" creationId="{BA8137B7-9F38-1D19-8029-E07880E4A504}"/>
          </ac:spMkLst>
        </pc:spChg>
        <pc:spChg chg="mod">
          <ac:chgData name="Dennise Catolos" userId="075fba75b94a1ba0" providerId="LiveId" clId="{90BFC982-46E8-4BDA-AD1D-2A58F2E1AE1E}" dt="2023-12-08T12:43:09.776" v="1326" actId="1076"/>
          <ac:spMkLst>
            <pc:docMk/>
            <pc:sldMk cId="1216136746" sldId="355"/>
            <ac:spMk id="19" creationId="{B2C28D05-3CE7-798C-C0C5-31037060958D}"/>
          </ac:spMkLst>
        </pc:spChg>
        <pc:spChg chg="mod">
          <ac:chgData name="Dennise Catolos" userId="075fba75b94a1ba0" providerId="LiveId" clId="{90BFC982-46E8-4BDA-AD1D-2A58F2E1AE1E}" dt="2023-12-08T12:49:07.297" v="1411"/>
          <ac:spMkLst>
            <pc:docMk/>
            <pc:sldMk cId="1216136746" sldId="355"/>
            <ac:spMk id="20" creationId="{41F2CE6F-9F13-3BAA-E2A5-ED3D6CD161C2}"/>
          </ac:spMkLst>
        </pc:spChg>
        <pc:spChg chg="mod">
          <ac:chgData name="Dennise Catolos" userId="075fba75b94a1ba0" providerId="LiveId" clId="{90BFC982-46E8-4BDA-AD1D-2A58F2E1AE1E}" dt="2023-12-08T12:43:45.143" v="1341" actId="14100"/>
          <ac:spMkLst>
            <pc:docMk/>
            <pc:sldMk cId="1216136746" sldId="355"/>
            <ac:spMk id="22" creationId="{5F91FCDA-8A55-1754-2B57-052F42B25A45}"/>
          </ac:spMkLst>
        </pc:spChg>
        <pc:spChg chg="mod">
          <ac:chgData name="Dennise Catolos" userId="075fba75b94a1ba0" providerId="LiveId" clId="{90BFC982-46E8-4BDA-AD1D-2A58F2E1AE1E}" dt="2023-12-09T12:09:45.704" v="1434" actId="20577"/>
          <ac:spMkLst>
            <pc:docMk/>
            <pc:sldMk cId="1216136746" sldId="355"/>
            <ac:spMk id="23" creationId="{68630B2D-4C47-3038-7E27-93F83F3DD683}"/>
          </ac:spMkLst>
        </pc:spChg>
        <pc:spChg chg="mod ord">
          <ac:chgData name="Dennise Catolos" userId="075fba75b94a1ba0" providerId="LiveId" clId="{90BFC982-46E8-4BDA-AD1D-2A58F2E1AE1E}" dt="2023-12-08T12:44:09.853" v="1347" actId="167"/>
          <ac:spMkLst>
            <pc:docMk/>
            <pc:sldMk cId="1216136746" sldId="355"/>
            <ac:spMk id="25" creationId="{71CD94DF-6A86-F056-94F7-3F06DEF52034}"/>
          </ac:spMkLst>
        </pc:spChg>
        <pc:spChg chg="mod ord">
          <ac:chgData name="Dennise Catolos" userId="075fba75b94a1ba0" providerId="LiveId" clId="{90BFC982-46E8-4BDA-AD1D-2A58F2E1AE1E}" dt="2023-12-09T12:09:52.450" v="1443" actId="14100"/>
          <ac:spMkLst>
            <pc:docMk/>
            <pc:sldMk cId="1216136746" sldId="355"/>
            <ac:spMk id="26" creationId="{4623C628-9323-F6E9-B837-5787545CC762}"/>
          </ac:spMkLst>
        </pc:spChg>
      </pc:sldChg>
      <pc:sldChg chg="addSp delSp modSp mod modTransition">
        <pc:chgData name="Dennise Catolos" userId="075fba75b94a1ba0" providerId="LiveId" clId="{90BFC982-46E8-4BDA-AD1D-2A58F2E1AE1E}" dt="2023-12-25T02:05:14.776" v="2436"/>
        <pc:sldMkLst>
          <pc:docMk/>
          <pc:sldMk cId="2317852190" sldId="356"/>
        </pc:sldMkLst>
        <pc:spChg chg="del mod">
          <ac:chgData name="Dennise Catolos" userId="075fba75b94a1ba0" providerId="LiveId" clId="{90BFC982-46E8-4BDA-AD1D-2A58F2E1AE1E}" dt="2023-12-10T14:54:26.506" v="2103" actId="478"/>
          <ac:spMkLst>
            <pc:docMk/>
            <pc:sldMk cId="2317852190" sldId="356"/>
            <ac:spMk id="2" creationId="{26BE93F5-D52D-8601-9EC8-5D42D0419E4B}"/>
          </ac:spMkLst>
        </pc:spChg>
        <pc:spChg chg="add mod">
          <ac:chgData name="Dennise Catolos" userId="075fba75b94a1ba0" providerId="LiveId" clId="{90BFC982-46E8-4BDA-AD1D-2A58F2E1AE1E}" dt="2023-12-10T14:56:26.265" v="2160"/>
          <ac:spMkLst>
            <pc:docMk/>
            <pc:sldMk cId="2317852190" sldId="356"/>
            <ac:spMk id="3" creationId="{473B75D7-3E37-A166-E163-EAB048ADFDC3}"/>
          </ac:spMkLst>
        </pc:spChg>
        <pc:spChg chg="del mod">
          <ac:chgData name="Dennise Catolos" userId="075fba75b94a1ba0" providerId="LiveId" clId="{90BFC982-46E8-4BDA-AD1D-2A58F2E1AE1E}" dt="2023-12-10T14:56:45.875" v="2162" actId="478"/>
          <ac:spMkLst>
            <pc:docMk/>
            <pc:sldMk cId="2317852190" sldId="356"/>
            <ac:spMk id="6" creationId="{1B3CB477-3F22-A884-72DD-7A10408E2FC1}"/>
          </ac:spMkLst>
        </pc:spChg>
        <pc:spChg chg="mod">
          <ac:chgData name="Dennise Catolos" userId="075fba75b94a1ba0" providerId="LiveId" clId="{90BFC982-46E8-4BDA-AD1D-2A58F2E1AE1E}" dt="2023-12-10T14:56:48.628" v="2163" actId="1076"/>
          <ac:spMkLst>
            <pc:docMk/>
            <pc:sldMk cId="2317852190" sldId="356"/>
            <ac:spMk id="21" creationId="{12F8076F-C159-6B4F-69D2-FD95476DD65E}"/>
          </ac:spMkLst>
        </pc:spChg>
        <pc:spChg chg="mod">
          <ac:chgData name="Dennise Catolos" userId="075fba75b94a1ba0" providerId="LiveId" clId="{90BFC982-46E8-4BDA-AD1D-2A58F2E1AE1E}" dt="2023-12-10T14:56:48.628" v="2163" actId="1076"/>
          <ac:spMkLst>
            <pc:docMk/>
            <pc:sldMk cId="2317852190" sldId="356"/>
            <ac:spMk id="27" creationId="{361AFEE8-76C8-2401-346B-5C8CF6ADD2C3}"/>
          </ac:spMkLst>
        </pc:spChg>
        <pc:spChg chg="mod">
          <ac:chgData name="Dennise Catolos" userId="075fba75b94a1ba0" providerId="LiveId" clId="{90BFC982-46E8-4BDA-AD1D-2A58F2E1AE1E}" dt="2023-12-10T14:56:48.628" v="2163" actId="1076"/>
          <ac:spMkLst>
            <pc:docMk/>
            <pc:sldMk cId="2317852190" sldId="356"/>
            <ac:spMk id="28" creationId="{AD98ABB3-F82D-2D05-8C50-F3E399C081DC}"/>
          </ac:spMkLst>
        </pc:spChg>
      </pc:sldChg>
      <pc:sldChg chg="addSp delSp modSp new mod modTransition delAnim modAnim">
        <pc:chgData name="Dennise Catolos" userId="075fba75b94a1ba0" providerId="LiveId" clId="{90BFC982-46E8-4BDA-AD1D-2A58F2E1AE1E}" dt="2023-12-10T14:29:59.841" v="1776"/>
        <pc:sldMkLst>
          <pc:docMk/>
          <pc:sldMk cId="648756455" sldId="357"/>
        </pc:sldMkLst>
        <pc:spChg chg="add mod ord">
          <ac:chgData name="Dennise Catolos" userId="075fba75b94a1ba0" providerId="LiveId" clId="{90BFC982-46E8-4BDA-AD1D-2A58F2E1AE1E}" dt="2023-12-09T12:14:28.799" v="1599" actId="1076"/>
          <ac:spMkLst>
            <pc:docMk/>
            <pc:sldMk cId="648756455" sldId="357"/>
            <ac:spMk id="2" creationId="{52775ED6-2212-E81B-4D7E-01C7B04D9E85}"/>
          </ac:spMkLst>
        </pc:spChg>
        <pc:spChg chg="del">
          <ac:chgData name="Dennise Catolos" userId="075fba75b94a1ba0" providerId="LiveId" clId="{90BFC982-46E8-4BDA-AD1D-2A58F2E1AE1E}" dt="2023-12-08T12:45:14.093" v="1356" actId="478"/>
          <ac:spMkLst>
            <pc:docMk/>
            <pc:sldMk cId="648756455" sldId="357"/>
            <ac:spMk id="2" creationId="{EF9D5FC3-DA34-1E3F-49DA-AC06948AA5A9}"/>
          </ac:spMkLst>
        </pc:spChg>
        <pc:spChg chg="add del">
          <ac:chgData name="Dennise Catolos" userId="075fba75b94a1ba0" providerId="LiveId" clId="{90BFC982-46E8-4BDA-AD1D-2A58F2E1AE1E}" dt="2023-12-09T12:11:55.217" v="1532" actId="11529"/>
          <ac:spMkLst>
            <pc:docMk/>
            <pc:sldMk cId="648756455" sldId="357"/>
            <ac:spMk id="3" creationId="{0FB7DBDB-C28B-ED92-2E51-398CAF3E29C0}"/>
          </ac:spMkLst>
        </pc:spChg>
        <pc:spChg chg="del">
          <ac:chgData name="Dennise Catolos" userId="075fba75b94a1ba0" providerId="LiveId" clId="{90BFC982-46E8-4BDA-AD1D-2A58F2E1AE1E}" dt="2023-12-08T12:45:14.093" v="1356" actId="478"/>
          <ac:spMkLst>
            <pc:docMk/>
            <pc:sldMk cId="648756455" sldId="357"/>
            <ac:spMk id="3" creationId="{48E3031F-E1CB-1E35-EBF3-430F375B0B1F}"/>
          </ac:spMkLst>
        </pc:spChg>
        <pc:spChg chg="add mod">
          <ac:chgData name="Dennise Catolos" userId="075fba75b94a1ba0" providerId="LiveId" clId="{90BFC982-46E8-4BDA-AD1D-2A58F2E1AE1E}" dt="2023-12-09T12:14:28.799" v="1599" actId="1076"/>
          <ac:spMkLst>
            <pc:docMk/>
            <pc:sldMk cId="648756455" sldId="357"/>
            <ac:spMk id="4" creationId="{99B0A3C8-1206-E42B-0A73-1E8DCD4BBDFD}"/>
          </ac:spMkLst>
        </pc:spChg>
        <pc:spChg chg="del">
          <ac:chgData name="Dennise Catolos" userId="075fba75b94a1ba0" providerId="LiveId" clId="{90BFC982-46E8-4BDA-AD1D-2A58F2E1AE1E}" dt="2023-12-08T12:45:14.093" v="1356" actId="478"/>
          <ac:spMkLst>
            <pc:docMk/>
            <pc:sldMk cId="648756455" sldId="357"/>
            <ac:spMk id="4" creationId="{AC8E1E10-F5F9-C271-8F46-FD51F9687D32}"/>
          </ac:spMkLst>
        </pc:spChg>
        <pc:spChg chg="add mod">
          <ac:chgData name="Dennise Catolos" userId="075fba75b94a1ba0" providerId="LiveId" clId="{90BFC982-46E8-4BDA-AD1D-2A58F2E1AE1E}" dt="2023-12-09T12:15:26.046" v="1607" actId="1076"/>
          <ac:spMkLst>
            <pc:docMk/>
            <pc:sldMk cId="648756455" sldId="357"/>
            <ac:spMk id="5" creationId="{500E26E1-F121-A944-60A0-732B9FE1FC05}"/>
          </ac:spMkLst>
        </pc:spChg>
        <pc:spChg chg="del">
          <ac:chgData name="Dennise Catolos" userId="075fba75b94a1ba0" providerId="LiveId" clId="{90BFC982-46E8-4BDA-AD1D-2A58F2E1AE1E}" dt="2023-12-08T12:45:14.093" v="1356" actId="478"/>
          <ac:spMkLst>
            <pc:docMk/>
            <pc:sldMk cId="648756455" sldId="357"/>
            <ac:spMk id="5" creationId="{9F1EF8A7-E798-5499-7B7C-8C5B0C5991D1}"/>
          </ac:spMkLst>
        </pc:spChg>
        <pc:spChg chg="del">
          <ac:chgData name="Dennise Catolos" userId="075fba75b94a1ba0" providerId="LiveId" clId="{90BFC982-46E8-4BDA-AD1D-2A58F2E1AE1E}" dt="2023-12-08T12:45:14.093" v="1356" actId="478"/>
          <ac:spMkLst>
            <pc:docMk/>
            <pc:sldMk cId="648756455" sldId="357"/>
            <ac:spMk id="6" creationId="{6FCE2E38-4696-C8E6-C1E7-01FBBFA1D252}"/>
          </ac:spMkLst>
        </pc:spChg>
        <pc:spChg chg="del">
          <ac:chgData name="Dennise Catolos" userId="075fba75b94a1ba0" providerId="LiveId" clId="{90BFC982-46E8-4BDA-AD1D-2A58F2E1AE1E}" dt="2023-12-08T12:45:14.093" v="1356" actId="478"/>
          <ac:spMkLst>
            <pc:docMk/>
            <pc:sldMk cId="648756455" sldId="357"/>
            <ac:spMk id="7" creationId="{81A7A7D8-14A6-2DBD-2554-A6D3D755CD5C}"/>
          </ac:spMkLst>
        </pc:spChg>
        <pc:spChg chg="del mod">
          <ac:chgData name="Dennise Catolos" userId="075fba75b94a1ba0" providerId="LiveId" clId="{90BFC982-46E8-4BDA-AD1D-2A58F2E1AE1E}" dt="2023-12-08T12:45:24.957" v="1366" actId="478"/>
          <ac:spMkLst>
            <pc:docMk/>
            <pc:sldMk cId="648756455" sldId="357"/>
            <ac:spMk id="8" creationId="{42E7C2B8-F8D9-7CE1-D2D9-FE83B2687C05}"/>
          </ac:spMkLst>
        </pc:spChg>
        <pc:spChg chg="add mod">
          <ac:chgData name="Dennise Catolos" userId="075fba75b94a1ba0" providerId="LiveId" clId="{90BFC982-46E8-4BDA-AD1D-2A58F2E1AE1E}" dt="2023-12-08T12:46:38.795" v="1406" actId="164"/>
          <ac:spMkLst>
            <pc:docMk/>
            <pc:sldMk cId="648756455" sldId="357"/>
            <ac:spMk id="9" creationId="{BBF7EBE4-C49E-3EF8-EA7B-D67BC8055D85}"/>
          </ac:spMkLst>
        </pc:spChg>
        <pc:spChg chg="add del mod">
          <ac:chgData name="Dennise Catolos" userId="075fba75b94a1ba0" providerId="LiveId" clId="{90BFC982-46E8-4BDA-AD1D-2A58F2E1AE1E}" dt="2023-12-08T12:45:27.085" v="1367" actId="478"/>
          <ac:spMkLst>
            <pc:docMk/>
            <pc:sldMk cId="648756455" sldId="357"/>
            <ac:spMk id="12" creationId="{2349A755-B9E6-7431-2F4A-C80E2E3C8265}"/>
          </ac:spMkLst>
        </pc:spChg>
        <pc:spChg chg="add del mod">
          <ac:chgData name="Dennise Catolos" userId="075fba75b94a1ba0" providerId="LiveId" clId="{90BFC982-46E8-4BDA-AD1D-2A58F2E1AE1E}" dt="2023-12-08T12:45:54.179" v="1381" actId="478"/>
          <ac:spMkLst>
            <pc:docMk/>
            <pc:sldMk cId="648756455" sldId="357"/>
            <ac:spMk id="13" creationId="{2CF6E83F-4726-A310-5B41-34AFC0225E16}"/>
          </ac:spMkLst>
        </pc:spChg>
        <pc:spChg chg="add del mod">
          <ac:chgData name="Dennise Catolos" userId="075fba75b94a1ba0" providerId="LiveId" clId="{90BFC982-46E8-4BDA-AD1D-2A58F2E1AE1E}" dt="2023-12-08T12:46:29.760" v="1405" actId="478"/>
          <ac:spMkLst>
            <pc:docMk/>
            <pc:sldMk cId="648756455" sldId="357"/>
            <ac:spMk id="15" creationId="{A00809E5-1EA7-1CAE-4194-9FD2BEACCE8C}"/>
          </ac:spMkLst>
        </pc:spChg>
        <pc:spChg chg="add del mod">
          <ac:chgData name="Dennise Catolos" userId="075fba75b94a1ba0" providerId="LiveId" clId="{90BFC982-46E8-4BDA-AD1D-2A58F2E1AE1E}" dt="2023-12-08T12:46:03.969" v="1388"/>
          <ac:spMkLst>
            <pc:docMk/>
            <pc:sldMk cId="648756455" sldId="357"/>
            <ac:spMk id="16" creationId="{86BD4F53-87A6-E12B-0310-48B067931E94}"/>
          </ac:spMkLst>
        </pc:spChg>
        <pc:spChg chg="mod">
          <ac:chgData name="Dennise Catolos" userId="075fba75b94a1ba0" providerId="LiveId" clId="{90BFC982-46E8-4BDA-AD1D-2A58F2E1AE1E}" dt="2023-12-08T12:46:20.207" v="1398" actId="1076"/>
          <ac:spMkLst>
            <pc:docMk/>
            <pc:sldMk cId="648756455" sldId="357"/>
            <ac:spMk id="18" creationId="{21244160-CE88-AF1D-FB2E-018D523CA9EB}"/>
          </ac:spMkLst>
        </pc:spChg>
        <pc:spChg chg="mod">
          <ac:chgData name="Dennise Catolos" userId="075fba75b94a1ba0" providerId="LiveId" clId="{90BFC982-46E8-4BDA-AD1D-2A58F2E1AE1E}" dt="2023-12-08T12:46:20.577" v="1399" actId="20577"/>
          <ac:spMkLst>
            <pc:docMk/>
            <pc:sldMk cId="648756455" sldId="357"/>
            <ac:spMk id="19" creationId="{6DB7478D-4694-86BA-2BF5-876FBBC01A72}"/>
          </ac:spMkLst>
        </pc:spChg>
        <pc:grpChg chg="add del mod">
          <ac:chgData name="Dennise Catolos" userId="075fba75b94a1ba0" providerId="LiveId" clId="{90BFC982-46E8-4BDA-AD1D-2A58F2E1AE1E}" dt="2023-12-08T12:46:28.113" v="1404" actId="478"/>
          <ac:grpSpMkLst>
            <pc:docMk/>
            <pc:sldMk cId="648756455" sldId="357"/>
            <ac:grpSpMk id="17" creationId="{8C0FEDA7-C20A-BFD6-8252-F89460D81815}"/>
          </ac:grpSpMkLst>
        </pc:grpChg>
        <pc:grpChg chg="add mod">
          <ac:chgData name="Dennise Catolos" userId="075fba75b94a1ba0" providerId="LiveId" clId="{90BFC982-46E8-4BDA-AD1D-2A58F2E1AE1E}" dt="2023-12-09T12:14:28.799" v="1599" actId="1076"/>
          <ac:grpSpMkLst>
            <pc:docMk/>
            <pc:sldMk cId="648756455" sldId="357"/>
            <ac:grpSpMk id="20" creationId="{C1FE952B-62B2-A355-D70F-A03B305B931D}"/>
          </ac:grpSpMkLst>
        </pc:grpChg>
        <pc:picChg chg="add mod">
          <ac:chgData name="Dennise Catolos" userId="075fba75b94a1ba0" providerId="LiveId" clId="{90BFC982-46E8-4BDA-AD1D-2A58F2E1AE1E}" dt="2023-12-08T12:46:38.795" v="1406" actId="164"/>
          <ac:picMkLst>
            <pc:docMk/>
            <pc:sldMk cId="648756455" sldId="357"/>
            <ac:picMk id="10" creationId="{1C1FB67F-DDB0-AF6E-983E-23CF17FBE997}"/>
          </ac:picMkLst>
        </pc:picChg>
      </pc:sldChg>
      <pc:sldChg chg="addSp delSp modSp add mod modTransition">
        <pc:chgData name="Dennise Catolos" userId="075fba75b94a1ba0" providerId="LiveId" clId="{90BFC982-46E8-4BDA-AD1D-2A58F2E1AE1E}" dt="2023-12-10T14:29:59.841" v="1776"/>
        <pc:sldMkLst>
          <pc:docMk/>
          <pc:sldMk cId="1835775290" sldId="358"/>
        </pc:sldMkLst>
        <pc:graphicFrameChg chg="del">
          <ac:chgData name="Dennise Catolos" userId="075fba75b94a1ba0" providerId="LiveId" clId="{90BFC982-46E8-4BDA-AD1D-2A58F2E1AE1E}" dt="2023-12-10T14:00:11.324" v="1625" actId="478"/>
          <ac:graphicFrameMkLst>
            <pc:docMk/>
            <pc:sldMk cId="1835775290" sldId="358"/>
            <ac:graphicFrameMk id="3" creationId="{9A24B16B-4461-BB47-53BA-8E6212AFCD99}"/>
          </ac:graphicFrameMkLst>
        </pc:graphicFrameChg>
        <pc:picChg chg="add mod">
          <ac:chgData name="Dennise Catolos" userId="075fba75b94a1ba0" providerId="LiveId" clId="{90BFC982-46E8-4BDA-AD1D-2A58F2E1AE1E}" dt="2023-12-10T14:00:23.595" v="1630" actId="1076"/>
          <ac:picMkLst>
            <pc:docMk/>
            <pc:sldMk cId="1835775290" sldId="358"/>
            <ac:picMk id="2" creationId="{DA8420CA-11F1-FF0F-2579-33A400FC3CC4}"/>
          </ac:picMkLst>
        </pc:picChg>
      </pc:sldChg>
      <pc:sldChg chg="delSp modSp new mod modTransition">
        <pc:chgData name="Dennise Catolos" userId="075fba75b94a1ba0" providerId="LiveId" clId="{90BFC982-46E8-4BDA-AD1D-2A58F2E1AE1E}" dt="2023-12-25T02:03:10.242" v="2391" actId="20577"/>
        <pc:sldMkLst>
          <pc:docMk/>
          <pc:sldMk cId="3992553077" sldId="359"/>
        </pc:sldMkLst>
        <pc:spChg chg="mod">
          <ac:chgData name="Dennise Catolos" userId="075fba75b94a1ba0" providerId="LiveId" clId="{90BFC982-46E8-4BDA-AD1D-2A58F2E1AE1E}" dt="2023-12-10T14:03:15.053" v="1655" actId="20577"/>
          <ac:spMkLst>
            <pc:docMk/>
            <pc:sldMk cId="3992553077" sldId="359"/>
            <ac:spMk id="2" creationId="{452DD3DD-88FB-808C-6F5A-6570B37AB127}"/>
          </ac:spMkLst>
        </pc:spChg>
        <pc:spChg chg="mod">
          <ac:chgData name="Dennise Catolos" userId="075fba75b94a1ba0" providerId="LiveId" clId="{90BFC982-46E8-4BDA-AD1D-2A58F2E1AE1E}" dt="2023-12-25T02:03:10.242" v="2391" actId="20577"/>
          <ac:spMkLst>
            <pc:docMk/>
            <pc:sldMk cId="3992553077" sldId="359"/>
            <ac:spMk id="3" creationId="{6FF649AD-A89F-1033-C09F-D9C56F8DC500}"/>
          </ac:spMkLst>
        </pc:spChg>
        <pc:spChg chg="del">
          <ac:chgData name="Dennise Catolos" userId="075fba75b94a1ba0" providerId="LiveId" clId="{90BFC982-46E8-4BDA-AD1D-2A58F2E1AE1E}" dt="2023-12-10T14:03:17.469" v="1656" actId="478"/>
          <ac:spMkLst>
            <pc:docMk/>
            <pc:sldMk cId="3992553077" sldId="359"/>
            <ac:spMk id="4" creationId="{5E5AF366-C4DE-342D-A85A-439B91033780}"/>
          </ac:spMkLst>
        </pc:spChg>
      </pc:sldChg>
      <pc:sldChg chg="delSp modSp new mod modTransition">
        <pc:chgData name="Dennise Catolos" userId="075fba75b94a1ba0" providerId="LiveId" clId="{90BFC982-46E8-4BDA-AD1D-2A58F2E1AE1E}" dt="2023-12-10T14:48:08.141" v="2039" actId="20577"/>
        <pc:sldMkLst>
          <pc:docMk/>
          <pc:sldMk cId="1895944177" sldId="360"/>
        </pc:sldMkLst>
        <pc:spChg chg="mod">
          <ac:chgData name="Dennise Catolos" userId="075fba75b94a1ba0" providerId="LiveId" clId="{90BFC982-46E8-4BDA-AD1D-2A58F2E1AE1E}" dt="2023-12-10T14:26:14.390" v="1719" actId="1076"/>
          <ac:spMkLst>
            <pc:docMk/>
            <pc:sldMk cId="1895944177" sldId="360"/>
            <ac:spMk id="2" creationId="{5B050938-8733-A589-B134-BD023226A7E0}"/>
          </ac:spMkLst>
        </pc:spChg>
        <pc:spChg chg="mod">
          <ac:chgData name="Dennise Catolos" userId="075fba75b94a1ba0" providerId="LiveId" clId="{90BFC982-46E8-4BDA-AD1D-2A58F2E1AE1E}" dt="2023-12-10T14:48:08.141" v="2039" actId="20577"/>
          <ac:spMkLst>
            <pc:docMk/>
            <pc:sldMk cId="1895944177" sldId="360"/>
            <ac:spMk id="3" creationId="{4A06A446-6D02-4AC2-3791-893A3BBB862B}"/>
          </ac:spMkLst>
        </pc:spChg>
        <pc:spChg chg="del">
          <ac:chgData name="Dennise Catolos" userId="075fba75b94a1ba0" providerId="LiveId" clId="{90BFC982-46E8-4BDA-AD1D-2A58F2E1AE1E}" dt="2023-12-10T14:25:56.525" v="1691" actId="478"/>
          <ac:spMkLst>
            <pc:docMk/>
            <pc:sldMk cId="1895944177" sldId="360"/>
            <ac:spMk id="4" creationId="{017007AA-19D5-B25B-48C8-18E2FED6917C}"/>
          </ac:spMkLst>
        </pc:spChg>
      </pc:sldChg>
      <pc:sldChg chg="addSp delSp modSp add del mod">
        <pc:chgData name="Dennise Catolos" userId="075fba75b94a1ba0" providerId="LiveId" clId="{90BFC982-46E8-4BDA-AD1D-2A58F2E1AE1E}" dt="2023-12-10T14:56:50.203" v="2164" actId="47"/>
        <pc:sldMkLst>
          <pc:docMk/>
          <pc:sldMk cId="246348725" sldId="361"/>
        </pc:sldMkLst>
        <pc:spChg chg="del">
          <ac:chgData name="Dennise Catolos" userId="075fba75b94a1ba0" providerId="LiveId" clId="{90BFC982-46E8-4BDA-AD1D-2A58F2E1AE1E}" dt="2023-12-10T14:56:43.144" v="2161" actId="478"/>
          <ac:spMkLst>
            <pc:docMk/>
            <pc:sldMk cId="246348725" sldId="361"/>
            <ac:spMk id="6" creationId="{1B3CB477-3F22-A884-72DD-7A10408E2FC1}"/>
          </ac:spMkLst>
        </pc:spChg>
        <pc:spChg chg="mod">
          <ac:chgData name="Dennise Catolos" userId="075fba75b94a1ba0" providerId="LiveId" clId="{90BFC982-46E8-4BDA-AD1D-2A58F2E1AE1E}" dt="2023-12-10T14:55:45.335" v="2156" actId="14826"/>
          <ac:spMkLst>
            <pc:docMk/>
            <pc:sldMk cId="246348725" sldId="361"/>
            <ac:spMk id="21" creationId="{12F8076F-C159-6B4F-69D2-FD95476DD65E}"/>
          </ac:spMkLst>
        </pc:spChg>
        <pc:spChg chg="mod">
          <ac:chgData name="Dennise Catolos" userId="075fba75b94a1ba0" providerId="LiveId" clId="{90BFC982-46E8-4BDA-AD1D-2A58F2E1AE1E}" dt="2023-12-10T14:54:55.137" v="2151" actId="20577"/>
          <ac:spMkLst>
            <pc:docMk/>
            <pc:sldMk cId="246348725" sldId="361"/>
            <ac:spMk id="28" creationId="{AD98ABB3-F82D-2D05-8C50-F3E399C081DC}"/>
          </ac:spMkLst>
        </pc:spChg>
        <pc:picChg chg="add del mod">
          <ac:chgData name="Dennise Catolos" userId="075fba75b94a1ba0" providerId="LiveId" clId="{90BFC982-46E8-4BDA-AD1D-2A58F2E1AE1E}" dt="2023-12-10T14:55:37.846" v="2155" actId="478"/>
          <ac:picMkLst>
            <pc:docMk/>
            <pc:sldMk cId="246348725" sldId="361"/>
            <ac:picMk id="4" creationId="{0D65B56A-8079-E19C-060F-B45C10879F08}"/>
          </ac:picMkLst>
        </pc:picChg>
      </pc:sldChg>
      <pc:sldChg chg="modSp add mod modTransition">
        <pc:chgData name="Dennise Catolos" userId="075fba75b94a1ba0" providerId="LiveId" clId="{90BFC982-46E8-4BDA-AD1D-2A58F2E1AE1E}" dt="2023-12-25T02:05:22.416" v="2437"/>
        <pc:sldMkLst>
          <pc:docMk/>
          <pc:sldMk cId="919126819" sldId="361"/>
        </pc:sldMkLst>
        <pc:spChg chg="mod">
          <ac:chgData name="Dennise Catolos" userId="075fba75b94a1ba0" providerId="LiveId" clId="{90BFC982-46E8-4BDA-AD1D-2A58F2E1AE1E}" dt="2023-12-10T14:57:27.712" v="2170" actId="14826"/>
          <ac:spMkLst>
            <pc:docMk/>
            <pc:sldMk cId="919126819" sldId="361"/>
            <ac:spMk id="21" creationId="{12F8076F-C159-6B4F-69D2-FD95476DD65E}"/>
          </ac:spMkLst>
        </pc:spChg>
        <pc:spChg chg="mod">
          <ac:chgData name="Dennise Catolos" userId="075fba75b94a1ba0" providerId="LiveId" clId="{90BFC982-46E8-4BDA-AD1D-2A58F2E1AE1E}" dt="2023-12-10T15:02:32.920" v="2380" actId="20577"/>
          <ac:spMkLst>
            <pc:docMk/>
            <pc:sldMk cId="919126819" sldId="361"/>
            <ac:spMk id="28" creationId="{AD98ABB3-F82D-2D05-8C50-F3E399C081DC}"/>
          </ac:spMkLst>
        </pc:spChg>
      </pc:sldChg>
      <pc:sldMasterChg chg="delSldLayout">
        <pc:chgData name="Dennise Catolos" userId="075fba75b94a1ba0" providerId="LiveId" clId="{90BFC982-46E8-4BDA-AD1D-2A58F2E1AE1E}" dt="2023-12-10T14:58:14.457" v="2228" actId="47"/>
        <pc:sldMasterMkLst>
          <pc:docMk/>
          <pc:sldMasterMk cId="0" sldId="2147483690"/>
        </pc:sldMasterMkLst>
        <pc:sldLayoutChg chg="del">
          <pc:chgData name="Dennise Catolos" userId="075fba75b94a1ba0" providerId="LiveId" clId="{90BFC982-46E8-4BDA-AD1D-2A58F2E1AE1E}" dt="2023-12-07T11:48:17.374" v="434" actId="47"/>
          <pc:sldLayoutMkLst>
            <pc:docMk/>
            <pc:sldMasterMk cId="0" sldId="2147483690"/>
            <pc:sldLayoutMk cId="0" sldId="2147483650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52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54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56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57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60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61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63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64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65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67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68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69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70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71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72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73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74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75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76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77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78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80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81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82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83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84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85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86"/>
          </pc:sldLayoutMkLst>
        </pc:sldLayoutChg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0"/>
            <pc:sldLayoutMk cId="0" sldId="2147483687"/>
          </pc:sldLayoutMkLst>
        </pc:sldLayoutChg>
      </pc:sldMasterChg>
      <pc:sldMasterChg chg="del delSldLayout">
        <pc:chgData name="Dennise Catolos" userId="075fba75b94a1ba0" providerId="LiveId" clId="{90BFC982-46E8-4BDA-AD1D-2A58F2E1AE1E}" dt="2023-12-10T14:58:14.457" v="2228" actId="47"/>
        <pc:sldMasterMkLst>
          <pc:docMk/>
          <pc:sldMasterMk cId="0" sldId="2147483691"/>
        </pc:sldMasterMkLst>
        <pc:sldLayoutChg chg="del">
          <pc:chgData name="Dennise Catolos" userId="075fba75b94a1ba0" providerId="LiveId" clId="{90BFC982-46E8-4BDA-AD1D-2A58F2E1AE1E}" dt="2023-12-10T14:58:14.457" v="2228" actId="47"/>
          <pc:sldLayoutMkLst>
            <pc:docMk/>
            <pc:sldMasterMk cId="0" sldId="2147483691"/>
            <pc:sldLayoutMk cId="0" sldId="2147483689"/>
          </pc:sldLayoutMkLst>
        </pc:sldLayoutChg>
      </pc:sldMasterChg>
    </pc:docChg>
  </pc:docChgLst>
  <pc:docChgLst>
    <pc:chgData name="Guest User" providerId="Windows Live" clId="Web-{578ABEBA-7902-4CB8-B94C-D27695860008}"/>
    <pc:docChg chg="modSld sldOrd">
      <pc:chgData name="Guest User" userId="" providerId="Windows Live" clId="Web-{578ABEBA-7902-4CB8-B94C-D27695860008}" dt="2023-12-10T15:04:23.908" v="5"/>
      <pc:docMkLst>
        <pc:docMk/>
      </pc:docMkLst>
      <pc:sldChg chg="ord">
        <pc:chgData name="Guest User" userId="" providerId="Windows Live" clId="Web-{578ABEBA-7902-4CB8-B94C-D27695860008}" dt="2023-12-10T15:04:23.908" v="5"/>
        <pc:sldMkLst>
          <pc:docMk/>
          <pc:sldMk cId="1757134804" sldId="349"/>
        </pc:sldMkLst>
      </pc:sldChg>
      <pc:sldChg chg="addSp modSp">
        <pc:chgData name="Guest User" userId="" providerId="Windows Live" clId="Web-{578ABEBA-7902-4CB8-B94C-D27695860008}" dt="2023-12-10T14:56:18.734" v="4" actId="14100"/>
        <pc:sldMkLst>
          <pc:docMk/>
          <pc:sldMk cId="3240909942" sldId="350"/>
        </pc:sldMkLst>
        <pc:picChg chg="add mod">
          <ac:chgData name="Guest User" userId="" providerId="Windows Live" clId="Web-{578ABEBA-7902-4CB8-B94C-D27695860008}" dt="2023-12-10T14:56:18.734" v="4" actId="14100"/>
          <ac:picMkLst>
            <pc:docMk/>
            <pc:sldMk cId="3240909942" sldId="350"/>
            <ac:picMk id="3" creationId="{2B68B4D7-AA6C-8D2B-4040-499F5A7AE432}"/>
          </ac:picMkLst>
        </pc:picChg>
      </pc:sldChg>
    </pc:docChg>
  </pc:docChgLst>
  <pc:docChgLst>
    <pc:chgData name="Killian Tang" userId="39f319c2962d325e" providerId="Windows Live" clId="Web-{42016A1E-4486-4A7C-9A93-808D51AE677E}"/>
    <pc:docChg chg="modSld">
      <pc:chgData name="Killian Tang" userId="39f319c2962d325e" providerId="Windows Live" clId="Web-{42016A1E-4486-4A7C-9A93-808D51AE677E}" dt="2023-12-07T12:22:39.684" v="60" actId="1076"/>
      <pc:docMkLst>
        <pc:docMk/>
      </pc:docMkLst>
      <pc:sldChg chg="modSp">
        <pc:chgData name="Killian Tang" userId="39f319c2962d325e" providerId="Windows Live" clId="Web-{42016A1E-4486-4A7C-9A93-808D51AE677E}" dt="2023-12-07T12:22:13.418" v="58" actId="1076"/>
        <pc:sldMkLst>
          <pc:docMk/>
          <pc:sldMk cId="0" sldId="260"/>
        </pc:sldMkLst>
        <pc:spChg chg="mod">
          <ac:chgData name="Killian Tang" userId="39f319c2962d325e" providerId="Windows Live" clId="Web-{42016A1E-4486-4A7C-9A93-808D51AE677E}" dt="2023-12-07T12:22:13.418" v="58" actId="1076"/>
          <ac:spMkLst>
            <pc:docMk/>
            <pc:sldMk cId="0" sldId="260"/>
            <ac:spMk id="1132" creationId="{00000000-0000-0000-0000-000000000000}"/>
          </ac:spMkLst>
        </pc:spChg>
        <pc:spChg chg="mod">
          <ac:chgData name="Killian Tang" userId="39f319c2962d325e" providerId="Windows Live" clId="Web-{42016A1E-4486-4A7C-9A93-808D51AE677E}" dt="2023-12-07T12:22:07.261" v="56" actId="14100"/>
          <ac:spMkLst>
            <pc:docMk/>
            <pc:sldMk cId="0" sldId="260"/>
            <ac:spMk id="1151" creationId="{00000000-0000-0000-0000-000000000000}"/>
          </ac:spMkLst>
        </pc:spChg>
      </pc:sldChg>
      <pc:sldChg chg="addSp delSp modSp">
        <pc:chgData name="Killian Tang" userId="39f319c2962d325e" providerId="Windows Live" clId="Web-{42016A1E-4486-4A7C-9A93-808D51AE677E}" dt="2023-12-07T12:22:39.684" v="60" actId="1076"/>
        <pc:sldMkLst>
          <pc:docMk/>
          <pc:sldMk cId="0" sldId="261"/>
        </pc:sldMkLst>
        <pc:spChg chg="add del mod">
          <ac:chgData name="Killian Tang" userId="39f319c2962d325e" providerId="Windows Live" clId="Web-{42016A1E-4486-4A7C-9A93-808D51AE677E}" dt="2023-12-07T12:17:36.752" v="23"/>
          <ac:spMkLst>
            <pc:docMk/>
            <pc:sldMk cId="0" sldId="261"/>
            <ac:spMk id="6" creationId="{11B20D57-C54B-716D-85F4-10823843ED59}"/>
          </ac:spMkLst>
        </pc:spChg>
        <pc:spChg chg="add mod">
          <ac:chgData name="Killian Tang" userId="39f319c2962d325e" providerId="Windows Live" clId="Web-{42016A1E-4486-4A7C-9A93-808D51AE677E}" dt="2023-12-07T12:19:52.413" v="52" actId="1076"/>
          <ac:spMkLst>
            <pc:docMk/>
            <pc:sldMk cId="0" sldId="261"/>
            <ac:spMk id="7" creationId="{1932FCB8-370A-871A-3FC9-3865BEB25717}"/>
          </ac:spMkLst>
        </pc:spChg>
        <pc:spChg chg="add mod ord">
          <ac:chgData name="Killian Tang" userId="39f319c2962d325e" providerId="Windows Live" clId="Web-{42016A1E-4486-4A7C-9A93-808D51AE677E}" dt="2023-12-07T12:19:52.413" v="51" actId="1076"/>
          <ac:spMkLst>
            <pc:docMk/>
            <pc:sldMk cId="0" sldId="261"/>
            <ac:spMk id="8" creationId="{7DC7393A-9480-1297-E836-DAA8C4468B99}"/>
          </ac:spMkLst>
        </pc:spChg>
        <pc:spChg chg="mod">
          <ac:chgData name="Killian Tang" userId="39f319c2962d325e" providerId="Windows Live" clId="Web-{42016A1E-4486-4A7C-9A93-808D51AE677E}" dt="2023-12-07T12:17:47.565" v="24" actId="1076"/>
          <ac:spMkLst>
            <pc:docMk/>
            <pc:sldMk cId="0" sldId="261"/>
            <ac:spMk id="1215" creationId="{00000000-0000-0000-0000-000000000000}"/>
          </ac:spMkLst>
        </pc:spChg>
        <pc:spChg chg="del">
          <ac:chgData name="Killian Tang" userId="39f319c2962d325e" providerId="Windows Live" clId="Web-{42016A1E-4486-4A7C-9A93-808D51AE677E}" dt="2023-12-07T12:16:22.546" v="3"/>
          <ac:spMkLst>
            <pc:docMk/>
            <pc:sldMk cId="0" sldId="261"/>
            <ac:spMk id="1216" creationId="{00000000-0000-0000-0000-000000000000}"/>
          </ac:spMkLst>
        </pc:spChg>
        <pc:grpChg chg="mod">
          <ac:chgData name="Killian Tang" userId="39f319c2962d325e" providerId="Windows Live" clId="Web-{42016A1E-4486-4A7C-9A93-808D51AE677E}" dt="2023-12-07T12:22:39.684" v="60" actId="1076"/>
          <ac:grpSpMkLst>
            <pc:docMk/>
            <pc:sldMk cId="0" sldId="261"/>
            <ac:grpSpMk id="1217" creationId="{00000000-0000-0000-0000-000000000000}"/>
          </ac:grpSpMkLst>
        </pc:grpChg>
        <pc:picChg chg="add mod ord">
          <ac:chgData name="Killian Tang" userId="39f319c2962d325e" providerId="Windows Live" clId="Web-{42016A1E-4486-4A7C-9A93-808D51AE677E}" dt="2023-12-07T12:19:56.460" v="53" actId="14100"/>
          <ac:picMkLst>
            <pc:docMk/>
            <pc:sldMk cId="0" sldId="261"/>
            <ac:picMk id="2" creationId="{BCC7A8CB-A99E-DF33-3653-00F77E8FC59D}"/>
          </ac:picMkLst>
        </pc:picChg>
        <pc:picChg chg="add mod ord">
          <ac:chgData name="Killian Tang" userId="39f319c2962d325e" providerId="Windows Live" clId="Web-{42016A1E-4486-4A7C-9A93-808D51AE677E}" dt="2023-12-07T12:20:00.069" v="55" actId="1076"/>
          <ac:picMkLst>
            <pc:docMk/>
            <pc:sldMk cId="0" sldId="261"/>
            <ac:picMk id="3" creationId="{8B3F308F-4BE2-EA9B-E9DE-388439DA373D}"/>
          </ac:picMkLst>
        </pc:picChg>
        <pc:picChg chg="add mod">
          <ac:chgData name="Killian Tang" userId="39f319c2962d325e" providerId="Windows Live" clId="Web-{42016A1E-4486-4A7C-9A93-808D51AE677E}" dt="2023-12-07T12:16:56.235" v="12" actId="1076"/>
          <ac:picMkLst>
            <pc:docMk/>
            <pc:sldMk cId="0" sldId="261"/>
            <ac:picMk id="4" creationId="{6A8C75AD-7406-06B1-9828-88E49FFABCD6}"/>
          </ac:picMkLst>
        </pc:picChg>
      </pc:sldChg>
    </pc:docChg>
  </pc:docChgLst>
  <pc:docChgLst>
    <pc:chgData name="Chee Yan Jun" userId="fb348cd0722b7d9a" providerId="LiveId" clId="{62A0B8A9-A8B9-4068-BA44-C35404A5AF4F}"/>
    <pc:docChg chg="undo redo custSel addSld delSld modSld">
      <pc:chgData name="Chee Yan Jun" userId="fb348cd0722b7d9a" providerId="LiveId" clId="{62A0B8A9-A8B9-4068-BA44-C35404A5AF4F}" dt="2023-12-21T07:53:06.231" v="1571" actId="207"/>
      <pc:docMkLst>
        <pc:docMk/>
      </pc:docMkLst>
      <pc:sldChg chg="modSp mod">
        <pc:chgData name="Chee Yan Jun" userId="fb348cd0722b7d9a" providerId="LiveId" clId="{62A0B8A9-A8B9-4068-BA44-C35404A5AF4F}" dt="2023-12-21T07:53:06.231" v="1571" actId="207"/>
        <pc:sldMkLst>
          <pc:docMk/>
          <pc:sldMk cId="0" sldId="256"/>
        </pc:sldMkLst>
        <pc:spChg chg="mod">
          <ac:chgData name="Chee Yan Jun" userId="fb348cd0722b7d9a" providerId="LiveId" clId="{62A0B8A9-A8B9-4068-BA44-C35404A5AF4F}" dt="2023-12-07T12:24:55.197" v="19" actId="20577"/>
          <ac:spMkLst>
            <pc:docMk/>
            <pc:sldMk cId="0" sldId="256"/>
            <ac:spMk id="882" creationId="{00000000-0000-0000-0000-000000000000}"/>
          </ac:spMkLst>
        </pc:spChg>
        <pc:picChg chg="mod">
          <ac:chgData name="Chee Yan Jun" userId="fb348cd0722b7d9a" providerId="LiveId" clId="{62A0B8A9-A8B9-4068-BA44-C35404A5AF4F}" dt="2023-12-21T07:53:06.231" v="1571" actId="207"/>
          <ac:picMkLst>
            <pc:docMk/>
            <pc:sldMk cId="0" sldId="256"/>
            <ac:picMk id="3" creationId="{3AE7B463-0CEB-C2A8-57DD-878415187710}"/>
          </ac:picMkLst>
        </pc:picChg>
      </pc:sldChg>
      <pc:sldChg chg="modSp">
        <pc:chgData name="Chee Yan Jun" userId="fb348cd0722b7d9a" providerId="LiveId" clId="{62A0B8A9-A8B9-4068-BA44-C35404A5AF4F}" dt="2023-12-21T07:24:13.193" v="1559"/>
        <pc:sldMkLst>
          <pc:docMk/>
          <pc:sldMk cId="0" sldId="258"/>
        </pc:sldMkLst>
        <pc:spChg chg="mod">
          <ac:chgData name="Chee Yan Jun" userId="fb348cd0722b7d9a" providerId="LiveId" clId="{62A0B8A9-A8B9-4068-BA44-C35404A5AF4F}" dt="2023-12-21T07:24:13.193" v="1559"/>
          <ac:spMkLst>
            <pc:docMk/>
            <pc:sldMk cId="0" sldId="258"/>
            <ac:spMk id="961" creationId="{00000000-0000-0000-0000-000000000000}"/>
          </ac:spMkLst>
        </pc:spChg>
      </pc:sldChg>
      <pc:sldChg chg="addSp delSp modSp mod">
        <pc:chgData name="Chee Yan Jun" userId="fb348cd0722b7d9a" providerId="LiveId" clId="{62A0B8A9-A8B9-4068-BA44-C35404A5AF4F}" dt="2023-12-21T07:24:13.193" v="1559"/>
        <pc:sldMkLst>
          <pc:docMk/>
          <pc:sldMk cId="3555734271" sldId="348"/>
        </pc:sldMkLst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3" creationId="{BB3EB01B-B965-33BA-1AE7-AC80D02AE898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4" creationId="{B6A36E23-D37F-405F-1347-F10767E99E5C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5" creationId="{ED123753-B308-B3C5-5CA0-2C640BC877AD}"/>
          </ac:spMkLst>
        </pc:spChg>
        <pc:spChg chg="mod">
          <ac:chgData name="Chee Yan Jun" userId="fb348cd0722b7d9a" providerId="LiveId" clId="{62A0B8A9-A8B9-4068-BA44-C35404A5AF4F}" dt="2023-12-21T07:24:13.193" v="1559"/>
          <ac:spMkLst>
            <pc:docMk/>
            <pc:sldMk cId="3555734271" sldId="348"/>
            <ac:spMk id="6" creationId="{5BA8B050-7393-6508-04C5-BF0A5A2311AC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7" creationId="{5C1196D0-7208-4EC5-C589-3BA7743B8A95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8" creationId="{B238EFA6-0A23-6BA2-F1FC-2A32EBD68D85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9" creationId="{C6754A57-723B-31B6-CCC1-B0DB2802C8F9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10" creationId="{C881B795-791E-DB52-EE07-0AE682107306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11" creationId="{0077DD4E-46D6-D39B-C7A3-D6DF6AA839BE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12" creationId="{3F2C0408-028A-0633-8946-C2A251352E4E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13" creationId="{A31480E1-548D-7D4F-D39F-12387E5C86A5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14" creationId="{5121D301-1CD7-A996-67D0-5B5A7142AD92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15" creationId="{DEC609A7-658D-7308-1786-77FC62F0E56B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16" creationId="{B9318533-53DD-0203-659A-9F5A413C95C0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17" creationId="{D7829F31-A27D-BF30-DB2D-027C951BB4AA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18" creationId="{D2469709-48C9-22DD-6ED6-AA1166ECF64A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19" creationId="{0E13CBBB-8A86-00BC-9AE1-47C492F81F88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20" creationId="{3FFE1BF3-8546-2F2B-D788-D49C175DDBDB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21" creationId="{A873F29E-4D21-80A0-0F91-F2DA9C915C4D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22" creationId="{375701A2-4186-535C-46D9-E37D516F98ED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23" creationId="{9E6D5C46-6E75-330B-5887-70027FBF59EC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24" creationId="{CE457E2A-02A6-8879-FAB7-9ACAA4F10114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25" creationId="{0D146EF7-0FB2-82CC-8BB7-4E9FD05FD333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26" creationId="{DC9E32D1-C224-A417-A017-1F9A125E12D6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27" creationId="{C7A22CA5-51FD-6EA4-26D3-6A66ACE2D11B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28" creationId="{F93B7798-F8DC-6AEC-118F-ADB729CEEC55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29" creationId="{3F8BB26C-4F9E-52F8-BC11-A4F224FD384B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30" creationId="{14CB2CE3-43D0-24BA-66CE-6150A0CB40D2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31" creationId="{7033EA43-BBE6-AA04-2916-4D743860A8E8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32" creationId="{CC5953A0-0F39-E601-4646-3D8AD8823ECA}"/>
          </ac:spMkLst>
        </pc:spChg>
        <pc:spChg chg="mod">
          <ac:chgData name="Chee Yan Jun" userId="fb348cd0722b7d9a" providerId="LiveId" clId="{62A0B8A9-A8B9-4068-BA44-C35404A5AF4F}" dt="2023-12-07T13:21:52.073" v="20"/>
          <ac:spMkLst>
            <pc:docMk/>
            <pc:sldMk cId="3555734271" sldId="348"/>
            <ac:spMk id="33" creationId="{38380F6B-C9B0-EA58-33F3-1F3C255BD395}"/>
          </ac:spMkLst>
        </pc:spChg>
        <pc:spChg chg="add mod">
          <ac:chgData name="Chee Yan Jun" userId="fb348cd0722b7d9a" providerId="LiveId" clId="{62A0B8A9-A8B9-4068-BA44-C35404A5AF4F}" dt="2023-12-07T15:01:05.183" v="865" actId="20577"/>
          <ac:spMkLst>
            <pc:docMk/>
            <pc:sldMk cId="3555734271" sldId="348"/>
            <ac:spMk id="34" creationId="{C64064CA-1A98-365B-2FFB-EA4ABCBEDEF2}"/>
          </ac:spMkLst>
        </pc:spChg>
        <pc:spChg chg="add del mod">
          <ac:chgData name="Chee Yan Jun" userId="fb348cd0722b7d9a" providerId="LiveId" clId="{62A0B8A9-A8B9-4068-BA44-C35404A5AF4F}" dt="2023-12-07T13:51:51.437" v="693" actId="478"/>
          <ac:spMkLst>
            <pc:docMk/>
            <pc:sldMk cId="3555734271" sldId="348"/>
            <ac:spMk id="35" creationId="{DF35F756-57F9-B4B7-88BC-F4579A751048}"/>
          </ac:spMkLst>
        </pc:spChg>
        <pc:grpChg chg="add mod">
          <ac:chgData name="Chee Yan Jun" userId="fb348cd0722b7d9a" providerId="LiveId" clId="{62A0B8A9-A8B9-4068-BA44-C35404A5AF4F}" dt="2023-12-07T15:26:33.624" v="1499" actId="1076"/>
          <ac:grpSpMkLst>
            <pc:docMk/>
            <pc:sldMk cId="3555734271" sldId="348"/>
            <ac:grpSpMk id="2" creationId="{1F5B2FBA-5F3D-2172-2DBF-334FDFF269B6}"/>
          </ac:grpSpMkLst>
        </pc:grpChg>
        <pc:graphicFrameChg chg="add del mod modGraphic">
          <ac:chgData name="Chee Yan Jun" userId="fb348cd0722b7d9a" providerId="LiveId" clId="{62A0B8A9-A8B9-4068-BA44-C35404A5AF4F}" dt="2023-12-10T14:55:08.159" v="1503" actId="478"/>
          <ac:graphicFrameMkLst>
            <pc:docMk/>
            <pc:sldMk cId="3555734271" sldId="348"/>
            <ac:graphicFrameMk id="35" creationId="{BAFFD601-F247-BEF0-0F7C-0912C16A9F40}"/>
          </ac:graphicFrameMkLst>
        </pc:graphicFrameChg>
      </pc:sldChg>
      <pc:sldChg chg="addSp delSp modSp mod">
        <pc:chgData name="Chee Yan Jun" userId="fb348cd0722b7d9a" providerId="LiveId" clId="{62A0B8A9-A8B9-4068-BA44-C35404A5AF4F}" dt="2023-12-21T07:24:13.193" v="1559"/>
        <pc:sldMkLst>
          <pc:docMk/>
          <pc:sldMk cId="1757134804" sldId="349"/>
        </pc:sldMkLst>
        <pc:spChg chg="add del mod">
          <ac:chgData name="Chee Yan Jun" userId="fb348cd0722b7d9a" providerId="LiveId" clId="{62A0B8A9-A8B9-4068-BA44-C35404A5AF4F}" dt="2023-12-07T14:53:48.934" v="698" actId="478"/>
          <ac:spMkLst>
            <pc:docMk/>
            <pc:sldMk cId="1757134804" sldId="349"/>
            <ac:spMk id="2" creationId="{4A52C432-9CA2-EFED-CB17-58439C9AA0C4}"/>
          </ac:spMkLst>
        </pc:spChg>
        <pc:spChg chg="add mod">
          <ac:chgData name="Chee Yan Jun" userId="fb348cd0722b7d9a" providerId="LiveId" clId="{62A0B8A9-A8B9-4068-BA44-C35404A5AF4F}" dt="2023-12-07T15:18:38.743" v="1115" actId="20577"/>
          <ac:spMkLst>
            <pc:docMk/>
            <pc:sldMk cId="1757134804" sldId="349"/>
            <ac:spMk id="3" creationId="{151EC8FB-F68F-0209-0695-49380ECC29EB}"/>
          </ac:spMkLst>
        </pc:spChg>
        <pc:spChg chg="mod">
          <ac:chgData name="Chee Yan Jun" userId="fb348cd0722b7d9a" providerId="LiveId" clId="{62A0B8A9-A8B9-4068-BA44-C35404A5AF4F}" dt="2023-12-21T07:24:13.193" v="1559"/>
          <ac:spMkLst>
            <pc:docMk/>
            <pc:sldMk cId="1757134804" sldId="349"/>
            <ac:spMk id="6" creationId="{5BA8B050-7393-6508-04C5-BF0A5A2311AC}"/>
          </ac:spMkLst>
        </pc:spChg>
        <pc:picChg chg="add mod">
          <ac:chgData name="Chee Yan Jun" userId="fb348cd0722b7d9a" providerId="LiveId" clId="{62A0B8A9-A8B9-4068-BA44-C35404A5AF4F}" dt="2023-12-07T15:20:25.725" v="1131" actId="1076"/>
          <ac:picMkLst>
            <pc:docMk/>
            <pc:sldMk cId="1757134804" sldId="349"/>
            <ac:picMk id="5" creationId="{1D05DA29-88C4-CFAC-C7F7-9D1753E2D103}"/>
          </ac:picMkLst>
        </pc:picChg>
      </pc:sldChg>
      <pc:sldChg chg="addSp delSp modSp mod">
        <pc:chgData name="Chee Yan Jun" userId="fb348cd0722b7d9a" providerId="LiveId" clId="{62A0B8A9-A8B9-4068-BA44-C35404A5AF4F}" dt="2023-12-21T07:24:13.193" v="1559"/>
        <pc:sldMkLst>
          <pc:docMk/>
          <pc:sldMk cId="3240909942" sldId="350"/>
        </pc:sldMkLst>
        <pc:spChg chg="add del mod">
          <ac:chgData name="Chee Yan Jun" userId="fb348cd0722b7d9a" providerId="LiveId" clId="{62A0B8A9-A8B9-4068-BA44-C35404A5AF4F}" dt="2023-12-07T15:25:19.255" v="1486" actId="20577"/>
          <ac:spMkLst>
            <pc:docMk/>
            <pc:sldMk cId="3240909942" sldId="350"/>
            <ac:spMk id="2" creationId="{3CFE887B-DCE8-8AE0-BB38-49C93A1B6000}"/>
          </ac:spMkLst>
        </pc:spChg>
        <pc:spChg chg="mod">
          <ac:chgData name="Chee Yan Jun" userId="fb348cd0722b7d9a" providerId="LiveId" clId="{62A0B8A9-A8B9-4068-BA44-C35404A5AF4F}" dt="2023-12-21T07:24:13.193" v="1559"/>
          <ac:spMkLst>
            <pc:docMk/>
            <pc:sldMk cId="3240909942" sldId="350"/>
            <ac:spMk id="6" creationId="{5BA8B050-7393-6508-04C5-BF0A5A2311AC}"/>
          </ac:spMkLst>
        </pc:spChg>
        <pc:picChg chg="add mod">
          <ac:chgData name="Chee Yan Jun" userId="fb348cd0722b7d9a" providerId="LiveId" clId="{62A0B8A9-A8B9-4068-BA44-C35404A5AF4F}" dt="2023-12-07T15:26:28.625" v="1498" actId="1076"/>
          <ac:picMkLst>
            <pc:docMk/>
            <pc:sldMk cId="3240909942" sldId="350"/>
            <ac:picMk id="4" creationId="{12CC69BA-CC46-FB1F-1419-F109B3DA363C}"/>
          </ac:picMkLst>
        </pc:picChg>
      </pc:sldChg>
      <pc:sldChg chg="modSp">
        <pc:chgData name="Chee Yan Jun" userId="fb348cd0722b7d9a" providerId="LiveId" clId="{62A0B8A9-A8B9-4068-BA44-C35404A5AF4F}" dt="2023-12-21T07:24:13.193" v="1559"/>
        <pc:sldMkLst>
          <pc:docMk/>
          <pc:sldMk cId="1280520073" sldId="351"/>
        </pc:sldMkLst>
        <pc:spChg chg="mod">
          <ac:chgData name="Chee Yan Jun" userId="fb348cd0722b7d9a" providerId="LiveId" clId="{62A0B8A9-A8B9-4068-BA44-C35404A5AF4F}" dt="2023-12-21T07:24:13.193" v="1559"/>
          <ac:spMkLst>
            <pc:docMk/>
            <pc:sldMk cId="1280520073" sldId="351"/>
            <ac:spMk id="8" creationId="{4F82D975-3D20-BFD4-31F7-9C6E120D540B}"/>
          </ac:spMkLst>
        </pc:spChg>
      </pc:sldChg>
      <pc:sldChg chg="modSp">
        <pc:chgData name="Chee Yan Jun" userId="fb348cd0722b7d9a" providerId="LiveId" clId="{62A0B8A9-A8B9-4068-BA44-C35404A5AF4F}" dt="2023-12-21T07:24:13.193" v="1559"/>
        <pc:sldMkLst>
          <pc:docMk/>
          <pc:sldMk cId="3427295099" sldId="354"/>
        </pc:sldMkLst>
        <pc:spChg chg="mod">
          <ac:chgData name="Chee Yan Jun" userId="fb348cd0722b7d9a" providerId="LiveId" clId="{62A0B8A9-A8B9-4068-BA44-C35404A5AF4F}" dt="2023-12-21T07:24:13.193" v="1559"/>
          <ac:spMkLst>
            <pc:docMk/>
            <pc:sldMk cId="3427295099" sldId="354"/>
            <ac:spMk id="8" creationId="{4F82D975-3D20-BFD4-31F7-9C6E120D540B}"/>
          </ac:spMkLst>
        </pc:spChg>
      </pc:sldChg>
      <pc:sldChg chg="modSp">
        <pc:chgData name="Chee Yan Jun" userId="fb348cd0722b7d9a" providerId="LiveId" clId="{62A0B8A9-A8B9-4068-BA44-C35404A5AF4F}" dt="2023-12-21T07:24:13.193" v="1559"/>
        <pc:sldMkLst>
          <pc:docMk/>
          <pc:sldMk cId="3992553077" sldId="359"/>
        </pc:sldMkLst>
        <pc:spChg chg="mod">
          <ac:chgData name="Chee Yan Jun" userId="fb348cd0722b7d9a" providerId="LiveId" clId="{62A0B8A9-A8B9-4068-BA44-C35404A5AF4F}" dt="2023-12-21T07:24:13.193" v="1559"/>
          <ac:spMkLst>
            <pc:docMk/>
            <pc:sldMk cId="3992553077" sldId="359"/>
            <ac:spMk id="2" creationId="{452DD3DD-88FB-808C-6F5A-6570B37AB127}"/>
          </ac:spMkLst>
        </pc:spChg>
      </pc:sldChg>
      <pc:sldChg chg="addSp delSp modSp mod modTransition">
        <pc:chgData name="Chee Yan Jun" userId="fb348cd0722b7d9a" providerId="LiveId" clId="{62A0B8A9-A8B9-4068-BA44-C35404A5AF4F}" dt="2023-12-10T15:03:27.421" v="1553"/>
        <pc:sldMkLst>
          <pc:docMk/>
          <pc:sldMk cId="919126819" sldId="361"/>
        </pc:sldMkLst>
        <pc:spChg chg="add mod">
          <ac:chgData name="Chee Yan Jun" userId="fb348cd0722b7d9a" providerId="LiveId" clId="{62A0B8A9-A8B9-4068-BA44-C35404A5AF4F}" dt="2023-12-10T15:03:27.421" v="1553"/>
          <ac:spMkLst>
            <pc:docMk/>
            <pc:sldMk cId="919126819" sldId="361"/>
            <ac:spMk id="2" creationId="{83D515F0-9B05-5A3E-7A0C-BACD16EF2565}"/>
          </ac:spMkLst>
        </pc:spChg>
        <pc:spChg chg="del mod">
          <ac:chgData name="Chee Yan Jun" userId="fb348cd0722b7d9a" providerId="LiveId" clId="{62A0B8A9-A8B9-4068-BA44-C35404A5AF4F}" dt="2023-12-10T15:03:26.943" v="1552" actId="478"/>
          <ac:spMkLst>
            <pc:docMk/>
            <pc:sldMk cId="919126819" sldId="361"/>
            <ac:spMk id="3" creationId="{473B75D7-3E37-A166-E163-EAB048ADFDC3}"/>
          </ac:spMkLst>
        </pc:spChg>
      </pc:sldChg>
      <pc:sldChg chg="addSp delSp modSp new del mod modClrScheme chgLayout">
        <pc:chgData name="Chee Yan Jun" userId="fb348cd0722b7d9a" providerId="LiveId" clId="{62A0B8A9-A8B9-4068-BA44-C35404A5AF4F}" dt="2023-12-21T07:26:47.498" v="1568" actId="47"/>
        <pc:sldMkLst>
          <pc:docMk/>
          <pc:sldMk cId="2912215720" sldId="362"/>
        </pc:sldMkLst>
        <pc:spChg chg="add del mod">
          <ac:chgData name="Chee Yan Jun" userId="fb348cd0722b7d9a" providerId="LiveId" clId="{62A0B8A9-A8B9-4068-BA44-C35404A5AF4F}" dt="2023-12-21T07:24:00.283" v="1558" actId="478"/>
          <ac:spMkLst>
            <pc:docMk/>
            <pc:sldMk cId="2912215720" sldId="362"/>
            <ac:spMk id="2" creationId="{26097DB0-CA57-5EE9-7B13-310C119C067E}"/>
          </ac:spMkLst>
        </pc:spChg>
        <pc:spChg chg="add del mod">
          <ac:chgData name="Chee Yan Jun" userId="fb348cd0722b7d9a" providerId="LiveId" clId="{62A0B8A9-A8B9-4068-BA44-C35404A5AF4F}" dt="2023-12-21T07:24:27.171" v="1562"/>
          <ac:spMkLst>
            <pc:docMk/>
            <pc:sldMk cId="2912215720" sldId="362"/>
            <ac:spMk id="3" creationId="{BF31885E-E04C-2D99-75AA-EA84D895D611}"/>
          </ac:spMkLst>
        </pc:spChg>
        <pc:spChg chg="add del mod">
          <ac:chgData name="Chee Yan Jun" userId="fb348cd0722b7d9a" providerId="LiveId" clId="{62A0B8A9-A8B9-4068-BA44-C35404A5AF4F}" dt="2023-12-21T07:25:19.971" v="1566" actId="478"/>
          <ac:spMkLst>
            <pc:docMk/>
            <pc:sldMk cId="2912215720" sldId="362"/>
            <ac:spMk id="5" creationId="{9ACBB244-7846-8839-B017-D9869FF23FE7}"/>
          </ac:spMkLst>
        </pc:spChg>
        <pc:picChg chg="add del">
          <ac:chgData name="Chee Yan Jun" userId="fb348cd0722b7d9a" providerId="LiveId" clId="{62A0B8A9-A8B9-4068-BA44-C35404A5AF4F}" dt="2023-12-21T07:24:38.515" v="1564"/>
          <ac:picMkLst>
            <pc:docMk/>
            <pc:sldMk cId="2912215720" sldId="362"/>
            <ac:picMk id="4" creationId="{4B2266A6-977C-5A1A-E6E5-64D8713F3C00}"/>
          </ac:picMkLst>
        </pc:picChg>
        <pc:picChg chg="add">
          <ac:chgData name="Chee Yan Jun" userId="fb348cd0722b7d9a" providerId="LiveId" clId="{62A0B8A9-A8B9-4068-BA44-C35404A5AF4F}" dt="2023-12-21T07:25:22.595" v="1567"/>
          <ac:picMkLst>
            <pc:docMk/>
            <pc:sldMk cId="2912215720" sldId="362"/>
            <ac:picMk id="6" creationId="{0558F2A2-17E9-CF1E-6599-5E363F0623D2}"/>
          </ac:picMkLst>
        </pc:picChg>
      </pc:sldChg>
    </pc:docChg>
  </pc:docChgLst>
  <pc:docChgLst>
    <pc:chgData name="Killian Tang" userId="39f319c2962d325e" providerId="LiveId" clId="{2334C33B-3405-49D1-8365-E4551555E8EA}"/>
    <pc:docChg chg="undo custSel addSld delSld modSld sldOrd">
      <pc:chgData name="Killian Tang" userId="39f319c2962d325e" providerId="LiveId" clId="{2334C33B-3405-49D1-8365-E4551555E8EA}" dt="2023-12-07T13:51:02.910" v="564" actId="20577"/>
      <pc:docMkLst>
        <pc:docMk/>
      </pc:docMkLst>
      <pc:sldChg chg="addSp modSp mod">
        <pc:chgData name="Killian Tang" userId="39f319c2962d325e" providerId="LiveId" clId="{2334C33B-3405-49D1-8365-E4551555E8EA}" dt="2023-12-07T12:53:01.083" v="83" actId="1076"/>
        <pc:sldMkLst>
          <pc:docMk/>
          <pc:sldMk cId="0" sldId="256"/>
        </pc:sldMkLst>
        <pc:spChg chg="add mod">
          <ac:chgData name="Killian Tang" userId="39f319c2962d325e" providerId="LiveId" clId="{2334C33B-3405-49D1-8365-E4551555E8EA}" dt="2023-12-07T12:53:01.083" v="83" actId="1076"/>
          <ac:spMkLst>
            <pc:docMk/>
            <pc:sldMk cId="0" sldId="256"/>
            <ac:spMk id="2" creationId="{AF903E57-7726-2A1E-71EB-80CB495FF4CD}"/>
          </ac:spMkLst>
        </pc:spChg>
      </pc:sldChg>
      <pc:sldChg chg="addSp modSp mod">
        <pc:chgData name="Killian Tang" userId="39f319c2962d325e" providerId="LiveId" clId="{2334C33B-3405-49D1-8365-E4551555E8EA}" dt="2023-12-07T12:29:00.073" v="21" actId="2711"/>
        <pc:sldMkLst>
          <pc:docMk/>
          <pc:sldMk cId="0" sldId="261"/>
        </pc:sldMkLst>
        <pc:spChg chg="add mod">
          <ac:chgData name="Killian Tang" userId="39f319c2962d325e" providerId="LiveId" clId="{2334C33B-3405-49D1-8365-E4551555E8EA}" dt="2023-12-07T12:29:00.073" v="21" actId="2711"/>
          <ac:spMkLst>
            <pc:docMk/>
            <pc:sldMk cId="0" sldId="261"/>
            <ac:spMk id="5" creationId="{B59C7992-8C9E-3B99-369D-8B550A847742}"/>
          </ac:spMkLst>
        </pc:spChg>
        <pc:spChg chg="mod">
          <ac:chgData name="Killian Tang" userId="39f319c2962d325e" providerId="LiveId" clId="{2334C33B-3405-49D1-8365-E4551555E8EA}" dt="2023-12-07T12:23:56.901" v="2" actId="1076"/>
          <ac:spMkLst>
            <pc:docMk/>
            <pc:sldMk cId="0" sldId="261"/>
            <ac:spMk id="1215" creationId="{00000000-0000-0000-0000-000000000000}"/>
          </ac:spMkLst>
        </pc:spChg>
        <pc:grpChg chg="mod">
          <ac:chgData name="Killian Tang" userId="39f319c2962d325e" providerId="LiveId" clId="{2334C33B-3405-49D1-8365-E4551555E8EA}" dt="2023-12-07T12:24:19.909" v="4" actId="1076"/>
          <ac:grpSpMkLst>
            <pc:docMk/>
            <pc:sldMk cId="0" sldId="261"/>
            <ac:grpSpMk id="1217" creationId="{00000000-0000-0000-0000-000000000000}"/>
          </ac:grpSpMkLst>
        </pc:grpChg>
      </pc:sldChg>
      <pc:sldChg chg="modSp mod">
        <pc:chgData name="Killian Tang" userId="39f319c2962d325e" providerId="LiveId" clId="{2334C33B-3405-49D1-8365-E4551555E8EA}" dt="2023-12-07T12:30:20.196" v="23" actId="1076"/>
        <pc:sldMkLst>
          <pc:docMk/>
          <pc:sldMk cId="0" sldId="331"/>
        </pc:sldMkLst>
        <pc:grpChg chg="mod">
          <ac:chgData name="Killian Tang" userId="39f319c2962d325e" providerId="LiveId" clId="{2334C33B-3405-49D1-8365-E4551555E8EA}" dt="2023-12-07T12:30:20.196" v="23" actId="1076"/>
          <ac:grpSpMkLst>
            <pc:docMk/>
            <pc:sldMk cId="0" sldId="331"/>
            <ac:grpSpMk id="8535" creationId="{00000000-0000-0000-0000-000000000000}"/>
          </ac:grpSpMkLst>
        </pc:grpChg>
      </pc:sldChg>
      <pc:sldChg chg="modSp mod">
        <pc:chgData name="Killian Tang" userId="39f319c2962d325e" providerId="LiveId" clId="{2334C33B-3405-49D1-8365-E4551555E8EA}" dt="2023-12-07T12:30:14.174" v="22" actId="1035"/>
        <pc:sldMkLst>
          <pc:docMk/>
          <pc:sldMk cId="0" sldId="332"/>
        </pc:sldMkLst>
        <pc:grpChg chg="mod">
          <ac:chgData name="Killian Tang" userId="39f319c2962d325e" providerId="LiveId" clId="{2334C33B-3405-49D1-8365-E4551555E8EA}" dt="2023-12-07T12:30:14.174" v="22" actId="1035"/>
          <ac:grpSpMkLst>
            <pc:docMk/>
            <pc:sldMk cId="0" sldId="332"/>
            <ac:grpSpMk id="8880" creationId="{00000000-0000-0000-0000-000000000000}"/>
          </ac:grpSpMkLst>
        </pc:grpChg>
      </pc:sldChg>
      <pc:sldChg chg="ord">
        <pc:chgData name="Killian Tang" userId="39f319c2962d325e" providerId="LiveId" clId="{2334C33B-3405-49D1-8365-E4551555E8EA}" dt="2023-12-07T12:40:45.562" v="29"/>
        <pc:sldMkLst>
          <pc:docMk/>
          <pc:sldMk cId="378433115" sldId="343"/>
        </pc:sldMkLst>
      </pc:sldChg>
      <pc:sldChg chg="modSp mod">
        <pc:chgData name="Killian Tang" userId="39f319c2962d325e" providerId="LiveId" clId="{2334C33B-3405-49D1-8365-E4551555E8EA}" dt="2023-12-07T12:42:31.877" v="33" actId="1076"/>
        <pc:sldMkLst>
          <pc:docMk/>
          <pc:sldMk cId="3555734271" sldId="348"/>
        </pc:sldMkLst>
        <pc:spChg chg="mod">
          <ac:chgData name="Killian Tang" userId="39f319c2962d325e" providerId="LiveId" clId="{2334C33B-3405-49D1-8365-E4551555E8EA}" dt="2023-12-07T12:42:31.877" v="33" actId="1076"/>
          <ac:spMkLst>
            <pc:docMk/>
            <pc:sldMk cId="3555734271" sldId="348"/>
            <ac:spMk id="6" creationId="{5BA8B050-7393-6508-04C5-BF0A5A2311AC}"/>
          </ac:spMkLst>
        </pc:spChg>
      </pc:sldChg>
      <pc:sldChg chg="ord">
        <pc:chgData name="Killian Tang" userId="39f319c2962d325e" providerId="LiveId" clId="{2334C33B-3405-49D1-8365-E4551555E8EA}" dt="2023-12-07T12:41:41.189" v="31"/>
        <pc:sldMkLst>
          <pc:docMk/>
          <pc:sldMk cId="3240909942" sldId="350"/>
        </pc:sldMkLst>
      </pc:sldChg>
      <pc:sldChg chg="modSp mod">
        <pc:chgData name="Killian Tang" userId="39f319c2962d325e" providerId="LiveId" clId="{2334C33B-3405-49D1-8365-E4551555E8EA}" dt="2023-12-07T13:36:03.206" v="542" actId="1076"/>
        <pc:sldMkLst>
          <pc:docMk/>
          <pc:sldMk cId="1280520073" sldId="351"/>
        </pc:sldMkLst>
        <pc:spChg chg="mod">
          <ac:chgData name="Killian Tang" userId="39f319c2962d325e" providerId="LiveId" clId="{2334C33B-3405-49D1-8365-E4551555E8EA}" dt="2023-12-07T13:35:45.555" v="540" actId="948"/>
          <ac:spMkLst>
            <pc:docMk/>
            <pc:sldMk cId="1280520073" sldId="351"/>
            <ac:spMk id="2" creationId="{9A2F59D3-ACBC-4A81-7327-4F2585312210}"/>
          </ac:spMkLst>
        </pc:spChg>
        <pc:spChg chg="mod">
          <ac:chgData name="Killian Tang" userId="39f319c2962d325e" providerId="LiveId" clId="{2334C33B-3405-49D1-8365-E4551555E8EA}" dt="2023-12-07T13:33:48.597" v="532" actId="122"/>
          <ac:spMkLst>
            <pc:docMk/>
            <pc:sldMk cId="1280520073" sldId="351"/>
            <ac:spMk id="3" creationId="{58D628B1-249A-ABF5-0D6B-EA74ECADD789}"/>
          </ac:spMkLst>
        </pc:spChg>
        <pc:spChg chg="mod">
          <ac:chgData name="Killian Tang" userId="39f319c2962d325e" providerId="LiveId" clId="{2334C33B-3405-49D1-8365-E4551555E8EA}" dt="2023-12-07T13:35:28.474" v="539" actId="948"/>
          <ac:spMkLst>
            <pc:docMk/>
            <pc:sldMk cId="1280520073" sldId="351"/>
            <ac:spMk id="4" creationId="{93C7FE41-FEA2-AD78-723D-F02F4C07281B}"/>
          </ac:spMkLst>
        </pc:spChg>
        <pc:spChg chg="mod">
          <ac:chgData name="Killian Tang" userId="39f319c2962d325e" providerId="LiveId" clId="{2334C33B-3405-49D1-8365-E4551555E8EA}" dt="2023-12-07T13:34:25.115" v="537" actId="1076"/>
          <ac:spMkLst>
            <pc:docMk/>
            <pc:sldMk cId="1280520073" sldId="351"/>
            <ac:spMk id="5" creationId="{8E2EF134-5F6A-3F6B-FD59-78521AC850E7}"/>
          </ac:spMkLst>
        </pc:spChg>
        <pc:spChg chg="mod">
          <ac:chgData name="Killian Tang" userId="39f319c2962d325e" providerId="LiveId" clId="{2334C33B-3405-49D1-8365-E4551555E8EA}" dt="2023-12-07T13:35:58.127" v="541" actId="948"/>
          <ac:spMkLst>
            <pc:docMk/>
            <pc:sldMk cId="1280520073" sldId="351"/>
            <ac:spMk id="6" creationId="{906578DC-0D58-62C4-A0D1-6FE22A19E423}"/>
          </ac:spMkLst>
        </pc:spChg>
        <pc:spChg chg="mod">
          <ac:chgData name="Killian Tang" userId="39f319c2962d325e" providerId="LiveId" clId="{2334C33B-3405-49D1-8365-E4551555E8EA}" dt="2023-12-07T13:36:03.206" v="542" actId="1076"/>
          <ac:spMkLst>
            <pc:docMk/>
            <pc:sldMk cId="1280520073" sldId="351"/>
            <ac:spMk id="7" creationId="{C2C893A5-A0BE-98CB-AED8-2D4857E25CE4}"/>
          </ac:spMkLst>
        </pc:spChg>
      </pc:sldChg>
      <pc:sldChg chg="addSp delSp modSp mod">
        <pc:chgData name="Killian Tang" userId="39f319c2962d325e" providerId="LiveId" clId="{2334C33B-3405-49D1-8365-E4551555E8EA}" dt="2023-12-07T13:35:01.213" v="538" actId="1076"/>
        <pc:sldMkLst>
          <pc:docMk/>
          <pc:sldMk cId="3427295099" sldId="354"/>
        </pc:sldMkLst>
        <pc:spChg chg="mod">
          <ac:chgData name="Killian Tang" userId="39f319c2962d325e" providerId="LiveId" clId="{2334C33B-3405-49D1-8365-E4551555E8EA}" dt="2023-12-07T13:32:14.839" v="521" actId="1076"/>
          <ac:spMkLst>
            <pc:docMk/>
            <pc:sldMk cId="3427295099" sldId="354"/>
            <ac:spMk id="2" creationId="{9A2F59D3-ACBC-4A81-7327-4F2585312210}"/>
          </ac:spMkLst>
        </pc:spChg>
        <pc:spChg chg="del mod">
          <ac:chgData name="Killian Tang" userId="39f319c2962d325e" providerId="LiveId" clId="{2334C33B-3405-49D1-8365-E4551555E8EA}" dt="2023-12-07T13:27:50.432" v="492" actId="478"/>
          <ac:spMkLst>
            <pc:docMk/>
            <pc:sldMk cId="3427295099" sldId="354"/>
            <ac:spMk id="5" creationId="{8E2EF134-5F6A-3F6B-FD59-78521AC850E7}"/>
          </ac:spMkLst>
        </pc:spChg>
        <pc:spChg chg="mod">
          <ac:chgData name="Killian Tang" userId="39f319c2962d325e" providerId="LiveId" clId="{2334C33B-3405-49D1-8365-E4551555E8EA}" dt="2023-12-07T13:32:29.488" v="526" actId="1076"/>
          <ac:spMkLst>
            <pc:docMk/>
            <pc:sldMk cId="3427295099" sldId="354"/>
            <ac:spMk id="6" creationId="{906578DC-0D58-62C4-A0D1-6FE22A19E423}"/>
          </ac:spMkLst>
        </pc:spChg>
        <pc:spChg chg="del">
          <ac:chgData name="Killian Tang" userId="39f319c2962d325e" providerId="LiveId" clId="{2334C33B-3405-49D1-8365-E4551555E8EA}" dt="2023-12-07T13:30:23.006" v="506" actId="478"/>
          <ac:spMkLst>
            <pc:docMk/>
            <pc:sldMk cId="3427295099" sldId="354"/>
            <ac:spMk id="7" creationId="{C2C893A5-A0BE-98CB-AED8-2D4857E25CE4}"/>
          </ac:spMkLst>
        </pc:spChg>
        <pc:spChg chg="add mod">
          <ac:chgData name="Killian Tang" userId="39f319c2962d325e" providerId="LiveId" clId="{2334C33B-3405-49D1-8365-E4551555E8EA}" dt="2023-12-07T13:35:01.213" v="538" actId="1076"/>
          <ac:spMkLst>
            <pc:docMk/>
            <pc:sldMk cId="3427295099" sldId="354"/>
            <ac:spMk id="9" creationId="{E8896380-675A-1307-7E6F-0CB5021E2AF0}"/>
          </ac:spMkLst>
        </pc:spChg>
        <pc:spChg chg="add del mod">
          <ac:chgData name="Killian Tang" userId="39f319c2962d325e" providerId="LiveId" clId="{2334C33B-3405-49D1-8365-E4551555E8EA}" dt="2023-12-07T13:27:52.508" v="493" actId="478"/>
          <ac:spMkLst>
            <pc:docMk/>
            <pc:sldMk cId="3427295099" sldId="354"/>
            <ac:spMk id="12" creationId="{1E865031-19EB-03B7-FCCD-32BD07CAD82E}"/>
          </ac:spMkLst>
        </pc:spChg>
        <pc:spChg chg="add mod">
          <ac:chgData name="Killian Tang" userId="39f319c2962d325e" providerId="LiveId" clId="{2334C33B-3405-49D1-8365-E4551555E8EA}" dt="2023-12-07T13:32:43.443" v="529" actId="1076"/>
          <ac:spMkLst>
            <pc:docMk/>
            <pc:sldMk cId="3427295099" sldId="354"/>
            <ac:spMk id="13" creationId="{905CAC4D-9D8D-DB02-14A6-096EBA69CCFB}"/>
          </ac:spMkLst>
        </pc:spChg>
        <pc:spChg chg="add del mod">
          <ac:chgData name="Killian Tang" userId="39f319c2962d325e" providerId="LiveId" clId="{2334C33B-3405-49D1-8365-E4551555E8EA}" dt="2023-12-07T13:31:31.168" v="515" actId="478"/>
          <ac:spMkLst>
            <pc:docMk/>
            <pc:sldMk cId="3427295099" sldId="354"/>
            <ac:spMk id="15" creationId="{A2173041-9FB9-8A9F-E43D-993C71F2F04B}"/>
          </ac:spMkLst>
        </pc:spChg>
        <pc:spChg chg="add del mod">
          <ac:chgData name="Killian Tang" userId="39f319c2962d325e" providerId="LiveId" clId="{2334C33B-3405-49D1-8365-E4551555E8EA}" dt="2023-12-07T13:31:04.328" v="510" actId="478"/>
          <ac:spMkLst>
            <pc:docMk/>
            <pc:sldMk cId="3427295099" sldId="354"/>
            <ac:spMk id="17" creationId="{6000BB42-E8B1-BF1C-A3EE-F56B879EB5A3}"/>
          </ac:spMkLst>
        </pc:spChg>
      </pc:sldChg>
      <pc:sldChg chg="addSp delSp modSp new mod">
        <pc:chgData name="Killian Tang" userId="39f319c2962d325e" providerId="LiveId" clId="{2334C33B-3405-49D1-8365-E4551555E8EA}" dt="2023-12-07T13:37:20.124" v="544" actId="1076"/>
        <pc:sldMkLst>
          <pc:docMk/>
          <pc:sldMk cId="1216136746" sldId="355"/>
        </pc:sldMkLst>
        <pc:spChg chg="del">
          <ac:chgData name="Killian Tang" userId="39f319c2962d325e" providerId="LiveId" clId="{2334C33B-3405-49D1-8365-E4551555E8EA}" dt="2023-12-07T12:56:39.576" v="88" actId="478"/>
          <ac:spMkLst>
            <pc:docMk/>
            <pc:sldMk cId="1216136746" sldId="355"/>
            <ac:spMk id="2" creationId="{193694C3-C28D-F63C-51EA-58F60EA21013}"/>
          </ac:spMkLst>
        </pc:spChg>
        <pc:spChg chg="del">
          <ac:chgData name="Killian Tang" userId="39f319c2962d325e" providerId="LiveId" clId="{2334C33B-3405-49D1-8365-E4551555E8EA}" dt="2023-12-07T12:56:38.417" v="87" actId="478"/>
          <ac:spMkLst>
            <pc:docMk/>
            <pc:sldMk cId="1216136746" sldId="355"/>
            <ac:spMk id="3" creationId="{CF66AD5A-E0F1-99F9-9626-FA351736A161}"/>
          </ac:spMkLst>
        </pc:spChg>
        <pc:spChg chg="add del mod">
          <ac:chgData name="Killian Tang" userId="39f319c2962d325e" providerId="LiveId" clId="{2334C33B-3405-49D1-8365-E4551555E8EA}" dt="2023-12-07T12:57:06.755" v="95"/>
          <ac:spMkLst>
            <pc:docMk/>
            <pc:sldMk cId="1216136746" sldId="355"/>
            <ac:spMk id="4" creationId="{2C1ED0A0-2FE6-BD5B-EC0E-E67661A147FA}"/>
          </ac:spMkLst>
        </pc:spChg>
        <pc:spChg chg="add del mod">
          <ac:chgData name="Killian Tang" userId="39f319c2962d325e" providerId="LiveId" clId="{2334C33B-3405-49D1-8365-E4551555E8EA}" dt="2023-12-07T12:57:06.735" v="93" actId="478"/>
          <ac:spMkLst>
            <pc:docMk/>
            <pc:sldMk cId="1216136746" sldId="355"/>
            <ac:spMk id="5" creationId="{1BE9C272-74DA-8AD6-2124-19C6F674ED3B}"/>
          </ac:spMkLst>
        </pc:spChg>
        <pc:spChg chg="add mod">
          <ac:chgData name="Killian Tang" userId="39f319c2962d325e" providerId="LiveId" clId="{2334C33B-3405-49D1-8365-E4551555E8EA}" dt="2023-12-07T13:17:26.277" v="350" actId="2711"/>
          <ac:spMkLst>
            <pc:docMk/>
            <pc:sldMk cId="1216136746" sldId="355"/>
            <ac:spMk id="6" creationId="{1B3CB477-3F22-A884-72DD-7A10408E2FC1}"/>
          </ac:spMkLst>
        </pc:spChg>
        <pc:spChg chg="add mod">
          <ac:chgData name="Killian Tang" userId="39f319c2962d325e" providerId="LiveId" clId="{2334C33B-3405-49D1-8365-E4551555E8EA}" dt="2023-12-07T13:00:06.717" v="166" actId="1076"/>
          <ac:spMkLst>
            <pc:docMk/>
            <pc:sldMk cId="1216136746" sldId="355"/>
            <ac:spMk id="15" creationId="{22F2C854-3553-3E78-2E7E-E7D1C858EB05}"/>
          </ac:spMkLst>
        </pc:spChg>
        <pc:spChg chg="add mod">
          <ac:chgData name="Killian Tang" userId="39f319c2962d325e" providerId="LiveId" clId="{2334C33B-3405-49D1-8365-E4551555E8EA}" dt="2023-12-07T13:01:30.842" v="189" actId="1076"/>
          <ac:spMkLst>
            <pc:docMk/>
            <pc:sldMk cId="1216136746" sldId="355"/>
            <ac:spMk id="16" creationId="{B4888136-E514-2913-0633-C49C3C1D6D8D}"/>
          </ac:spMkLst>
        </pc:spChg>
        <pc:spChg chg="add mod">
          <ac:chgData name="Killian Tang" userId="39f319c2962d325e" providerId="LiveId" clId="{2334C33B-3405-49D1-8365-E4551555E8EA}" dt="2023-12-07T13:03:23.428" v="214" actId="1076"/>
          <ac:spMkLst>
            <pc:docMk/>
            <pc:sldMk cId="1216136746" sldId="355"/>
            <ac:spMk id="17" creationId="{BA8137B7-9F38-1D19-8029-E07880E4A504}"/>
          </ac:spMkLst>
        </pc:spChg>
        <pc:spChg chg="add del">
          <ac:chgData name="Killian Tang" userId="39f319c2962d325e" providerId="LiveId" clId="{2334C33B-3405-49D1-8365-E4551555E8EA}" dt="2023-12-07T13:03:53.496" v="216" actId="11529"/>
          <ac:spMkLst>
            <pc:docMk/>
            <pc:sldMk cId="1216136746" sldId="355"/>
            <ac:spMk id="18" creationId="{A267F69D-0174-302A-7505-3B6BA8FE70C3}"/>
          </ac:spMkLst>
        </pc:spChg>
        <pc:spChg chg="add mod">
          <ac:chgData name="Killian Tang" userId="39f319c2962d325e" providerId="LiveId" clId="{2334C33B-3405-49D1-8365-E4551555E8EA}" dt="2023-12-07T13:37:20.124" v="544" actId="1076"/>
          <ac:spMkLst>
            <pc:docMk/>
            <pc:sldMk cId="1216136746" sldId="355"/>
            <ac:spMk id="19" creationId="{B2C28D05-3CE7-798C-C0C5-31037060958D}"/>
          </ac:spMkLst>
        </pc:spChg>
        <pc:spChg chg="add mod">
          <ac:chgData name="Killian Tang" userId="39f319c2962d325e" providerId="LiveId" clId="{2334C33B-3405-49D1-8365-E4551555E8EA}" dt="2023-12-07T13:20:49.265" v="463" actId="1076"/>
          <ac:spMkLst>
            <pc:docMk/>
            <pc:sldMk cId="1216136746" sldId="355"/>
            <ac:spMk id="20" creationId="{41F2CE6F-9F13-3BAA-E2A5-ED3D6CD161C2}"/>
          </ac:spMkLst>
        </pc:spChg>
        <pc:spChg chg="add del mod">
          <ac:chgData name="Killian Tang" userId="39f319c2962d325e" providerId="LiveId" clId="{2334C33B-3405-49D1-8365-E4551555E8EA}" dt="2023-12-07T13:18:30.392" v="440" actId="478"/>
          <ac:spMkLst>
            <pc:docMk/>
            <pc:sldMk cId="1216136746" sldId="355"/>
            <ac:spMk id="21" creationId="{12F8076F-C159-6B4F-69D2-FD95476DD65E}"/>
          </ac:spMkLst>
        </pc:spChg>
        <pc:spChg chg="add mod">
          <ac:chgData name="Killian Tang" userId="39f319c2962d325e" providerId="LiveId" clId="{2334C33B-3405-49D1-8365-E4551555E8EA}" dt="2023-12-07T13:22:10.161" v="483" actId="1076"/>
          <ac:spMkLst>
            <pc:docMk/>
            <pc:sldMk cId="1216136746" sldId="355"/>
            <ac:spMk id="22" creationId="{5F91FCDA-8A55-1754-2B57-052F42B25A45}"/>
          </ac:spMkLst>
        </pc:spChg>
        <pc:spChg chg="add mod">
          <ac:chgData name="Killian Tang" userId="39f319c2962d325e" providerId="LiveId" clId="{2334C33B-3405-49D1-8365-E4551555E8EA}" dt="2023-12-07T13:22:10.161" v="483" actId="1076"/>
          <ac:spMkLst>
            <pc:docMk/>
            <pc:sldMk cId="1216136746" sldId="355"/>
            <ac:spMk id="23" creationId="{68630B2D-4C47-3038-7E27-93F83F3DD683}"/>
          </ac:spMkLst>
        </pc:spChg>
        <pc:spChg chg="add mod">
          <ac:chgData name="Killian Tang" userId="39f319c2962d325e" providerId="LiveId" clId="{2334C33B-3405-49D1-8365-E4551555E8EA}" dt="2023-12-07T13:07:01.357" v="255"/>
          <ac:spMkLst>
            <pc:docMk/>
            <pc:sldMk cId="1216136746" sldId="355"/>
            <ac:spMk id="24" creationId="{F237B169-EBB1-443D-36ED-E290BC59874C}"/>
          </ac:spMkLst>
        </pc:spChg>
        <pc:spChg chg="add mod">
          <ac:chgData name="Killian Tang" userId="39f319c2962d325e" providerId="LiveId" clId="{2334C33B-3405-49D1-8365-E4551555E8EA}" dt="2023-12-07T13:21:22.481" v="469" actId="1076"/>
          <ac:spMkLst>
            <pc:docMk/>
            <pc:sldMk cId="1216136746" sldId="355"/>
            <ac:spMk id="25" creationId="{71CD94DF-6A86-F056-94F7-3F06DEF52034}"/>
          </ac:spMkLst>
        </pc:spChg>
        <pc:spChg chg="add mod">
          <ac:chgData name="Killian Tang" userId="39f319c2962d325e" providerId="LiveId" clId="{2334C33B-3405-49D1-8365-E4551555E8EA}" dt="2023-12-07T13:21:55.456" v="480" actId="403"/>
          <ac:spMkLst>
            <pc:docMk/>
            <pc:sldMk cId="1216136746" sldId="355"/>
            <ac:spMk id="26" creationId="{4623C628-9323-F6E9-B837-5787545CC762}"/>
          </ac:spMkLst>
        </pc:spChg>
        <pc:spChg chg="add del mod">
          <ac:chgData name="Killian Tang" userId="39f319c2962d325e" providerId="LiveId" clId="{2334C33B-3405-49D1-8365-E4551555E8EA}" dt="2023-12-07T13:18:32.741" v="443" actId="478"/>
          <ac:spMkLst>
            <pc:docMk/>
            <pc:sldMk cId="1216136746" sldId="355"/>
            <ac:spMk id="27" creationId="{361AFEE8-76C8-2401-346B-5C8CF6ADD2C3}"/>
          </ac:spMkLst>
        </pc:spChg>
        <pc:spChg chg="add del mod">
          <ac:chgData name="Killian Tang" userId="39f319c2962d325e" providerId="LiveId" clId="{2334C33B-3405-49D1-8365-E4551555E8EA}" dt="2023-12-07T13:18:32.278" v="442" actId="478"/>
          <ac:spMkLst>
            <pc:docMk/>
            <pc:sldMk cId="1216136746" sldId="355"/>
            <ac:spMk id="28" creationId="{AD98ABB3-F82D-2D05-8C50-F3E399C081DC}"/>
          </ac:spMkLst>
        </pc:spChg>
        <pc:picChg chg="add del mod">
          <ac:chgData name="Killian Tang" userId="39f319c2962d325e" providerId="LiveId" clId="{2334C33B-3405-49D1-8365-E4551555E8EA}" dt="2023-12-07T12:59:50.845" v="161" actId="478"/>
          <ac:picMkLst>
            <pc:docMk/>
            <pc:sldMk cId="1216136746" sldId="355"/>
            <ac:picMk id="8" creationId="{B2894143-4587-DE27-F28D-7BE38FF62142}"/>
          </ac:picMkLst>
        </pc:picChg>
        <pc:picChg chg="add del mod">
          <ac:chgData name="Killian Tang" userId="39f319c2962d325e" providerId="LiveId" clId="{2334C33B-3405-49D1-8365-E4551555E8EA}" dt="2023-12-07T12:59:36.562" v="159" actId="478"/>
          <ac:picMkLst>
            <pc:docMk/>
            <pc:sldMk cId="1216136746" sldId="355"/>
            <ac:picMk id="10" creationId="{C4F44409-35C4-A2D3-E1B0-7676457611BA}"/>
          </ac:picMkLst>
        </pc:picChg>
        <pc:picChg chg="add del mod">
          <ac:chgData name="Killian Tang" userId="39f319c2962d325e" providerId="LiveId" clId="{2334C33B-3405-49D1-8365-E4551555E8EA}" dt="2023-12-07T12:59:36.562" v="159" actId="478"/>
          <ac:picMkLst>
            <pc:docMk/>
            <pc:sldMk cId="1216136746" sldId="355"/>
            <ac:picMk id="12" creationId="{F101A322-6000-5B22-008A-7C99766C71D6}"/>
          </ac:picMkLst>
        </pc:picChg>
        <pc:picChg chg="add del mod">
          <ac:chgData name="Killian Tang" userId="39f319c2962d325e" providerId="LiveId" clId="{2334C33B-3405-49D1-8365-E4551555E8EA}" dt="2023-12-07T12:59:36.562" v="159" actId="478"/>
          <ac:picMkLst>
            <pc:docMk/>
            <pc:sldMk cId="1216136746" sldId="355"/>
            <ac:picMk id="14" creationId="{E384985A-82F5-48C4-1344-3F2A324719B8}"/>
          </ac:picMkLst>
        </pc:picChg>
      </pc:sldChg>
      <pc:sldChg chg="add del">
        <pc:chgData name="Killian Tang" userId="39f319c2962d325e" providerId="LiveId" clId="{2334C33B-3405-49D1-8365-E4551555E8EA}" dt="2023-12-07T12:55:34.625" v="85" actId="2696"/>
        <pc:sldMkLst>
          <pc:docMk/>
          <pc:sldMk cId="1469027553" sldId="355"/>
        </pc:sldMkLst>
      </pc:sldChg>
      <pc:sldChg chg="addSp delSp modSp add mod">
        <pc:chgData name="Killian Tang" userId="39f319c2962d325e" providerId="LiveId" clId="{2334C33B-3405-49D1-8365-E4551555E8EA}" dt="2023-12-07T13:51:02.910" v="564" actId="20577"/>
        <pc:sldMkLst>
          <pc:docMk/>
          <pc:sldMk cId="2317852190" sldId="356"/>
        </pc:sldMkLst>
        <pc:spChg chg="add mod">
          <ac:chgData name="Killian Tang" userId="39f319c2962d325e" providerId="LiveId" clId="{2334C33B-3405-49D1-8365-E4551555E8EA}" dt="2023-12-07T13:51:02.910" v="564" actId="20577"/>
          <ac:spMkLst>
            <pc:docMk/>
            <pc:sldMk cId="2317852190" sldId="356"/>
            <ac:spMk id="2" creationId="{26BE93F5-D52D-8601-9EC8-5D42D0419E4B}"/>
          </ac:spMkLst>
        </pc:spChg>
        <pc:spChg chg="mod">
          <ac:chgData name="Killian Tang" userId="39f319c2962d325e" providerId="LiveId" clId="{2334C33B-3405-49D1-8365-E4551555E8EA}" dt="2023-12-07T13:15:50.783" v="343" actId="2711"/>
          <ac:spMkLst>
            <pc:docMk/>
            <pc:sldMk cId="2317852190" sldId="356"/>
            <ac:spMk id="6" creationId="{1B3CB477-3F22-A884-72DD-7A10408E2FC1}"/>
          </ac:spMkLst>
        </pc:spChg>
        <pc:spChg chg="del">
          <ac:chgData name="Killian Tang" userId="39f319c2962d325e" providerId="LiveId" clId="{2334C33B-3405-49D1-8365-E4551555E8EA}" dt="2023-12-07T13:14:24.208" v="305" actId="478"/>
          <ac:spMkLst>
            <pc:docMk/>
            <pc:sldMk cId="2317852190" sldId="356"/>
            <ac:spMk id="15" creationId="{22F2C854-3553-3E78-2E7E-E7D1C858EB05}"/>
          </ac:spMkLst>
        </pc:spChg>
        <pc:spChg chg="del">
          <ac:chgData name="Killian Tang" userId="39f319c2962d325e" providerId="LiveId" clId="{2334C33B-3405-49D1-8365-E4551555E8EA}" dt="2023-12-07T13:14:24.208" v="305" actId="478"/>
          <ac:spMkLst>
            <pc:docMk/>
            <pc:sldMk cId="2317852190" sldId="356"/>
            <ac:spMk id="16" creationId="{B4888136-E514-2913-0633-C49C3C1D6D8D}"/>
          </ac:spMkLst>
        </pc:spChg>
        <pc:spChg chg="del">
          <ac:chgData name="Killian Tang" userId="39f319c2962d325e" providerId="LiveId" clId="{2334C33B-3405-49D1-8365-E4551555E8EA}" dt="2023-12-07T13:14:24.208" v="305" actId="478"/>
          <ac:spMkLst>
            <pc:docMk/>
            <pc:sldMk cId="2317852190" sldId="356"/>
            <ac:spMk id="17" creationId="{BA8137B7-9F38-1D19-8029-E07880E4A504}"/>
          </ac:spMkLst>
        </pc:spChg>
        <pc:spChg chg="del">
          <ac:chgData name="Killian Tang" userId="39f319c2962d325e" providerId="LiveId" clId="{2334C33B-3405-49D1-8365-E4551555E8EA}" dt="2023-12-07T13:14:28.888" v="306" actId="478"/>
          <ac:spMkLst>
            <pc:docMk/>
            <pc:sldMk cId="2317852190" sldId="356"/>
            <ac:spMk id="19" creationId="{B2C28D05-3CE7-798C-C0C5-31037060958D}"/>
          </ac:spMkLst>
        </pc:spChg>
        <pc:spChg chg="del">
          <ac:chgData name="Killian Tang" userId="39f319c2962d325e" providerId="LiveId" clId="{2334C33B-3405-49D1-8365-E4551555E8EA}" dt="2023-12-07T13:14:28.888" v="306" actId="478"/>
          <ac:spMkLst>
            <pc:docMk/>
            <pc:sldMk cId="2317852190" sldId="356"/>
            <ac:spMk id="20" creationId="{41F2CE6F-9F13-3BAA-E2A5-ED3D6CD161C2}"/>
          </ac:spMkLst>
        </pc:spChg>
        <pc:spChg chg="mod">
          <ac:chgData name="Killian Tang" userId="39f319c2962d325e" providerId="LiveId" clId="{2334C33B-3405-49D1-8365-E4551555E8EA}" dt="2023-12-07T13:14:38.243" v="310" actId="1076"/>
          <ac:spMkLst>
            <pc:docMk/>
            <pc:sldMk cId="2317852190" sldId="356"/>
            <ac:spMk id="21" creationId="{12F8076F-C159-6B4F-69D2-FD95476DD65E}"/>
          </ac:spMkLst>
        </pc:spChg>
        <pc:spChg chg="del">
          <ac:chgData name="Killian Tang" userId="39f319c2962d325e" providerId="LiveId" clId="{2334C33B-3405-49D1-8365-E4551555E8EA}" dt="2023-12-07T13:14:28.888" v="306" actId="478"/>
          <ac:spMkLst>
            <pc:docMk/>
            <pc:sldMk cId="2317852190" sldId="356"/>
            <ac:spMk id="22" creationId="{5F91FCDA-8A55-1754-2B57-052F42B25A45}"/>
          </ac:spMkLst>
        </pc:spChg>
        <pc:spChg chg="del">
          <ac:chgData name="Killian Tang" userId="39f319c2962d325e" providerId="LiveId" clId="{2334C33B-3405-49D1-8365-E4551555E8EA}" dt="2023-12-07T13:14:28.888" v="306" actId="478"/>
          <ac:spMkLst>
            <pc:docMk/>
            <pc:sldMk cId="2317852190" sldId="356"/>
            <ac:spMk id="23" creationId="{68630B2D-4C47-3038-7E27-93F83F3DD683}"/>
          </ac:spMkLst>
        </pc:spChg>
        <pc:spChg chg="del">
          <ac:chgData name="Killian Tang" userId="39f319c2962d325e" providerId="LiveId" clId="{2334C33B-3405-49D1-8365-E4551555E8EA}" dt="2023-12-07T13:14:28.888" v="306" actId="478"/>
          <ac:spMkLst>
            <pc:docMk/>
            <pc:sldMk cId="2317852190" sldId="356"/>
            <ac:spMk id="25" creationId="{71CD94DF-6A86-F056-94F7-3F06DEF52034}"/>
          </ac:spMkLst>
        </pc:spChg>
        <pc:spChg chg="del">
          <ac:chgData name="Killian Tang" userId="39f319c2962d325e" providerId="LiveId" clId="{2334C33B-3405-49D1-8365-E4551555E8EA}" dt="2023-12-07T13:14:28.888" v="306" actId="478"/>
          <ac:spMkLst>
            <pc:docMk/>
            <pc:sldMk cId="2317852190" sldId="356"/>
            <ac:spMk id="26" creationId="{4623C628-9323-F6E9-B837-5787545CC762}"/>
          </ac:spMkLst>
        </pc:spChg>
        <pc:spChg chg="mod">
          <ac:chgData name="Killian Tang" userId="39f319c2962d325e" providerId="LiveId" clId="{2334C33B-3405-49D1-8365-E4551555E8EA}" dt="2023-12-07T13:17:58.351" v="357" actId="1038"/>
          <ac:spMkLst>
            <pc:docMk/>
            <pc:sldMk cId="2317852190" sldId="356"/>
            <ac:spMk id="27" creationId="{361AFEE8-76C8-2401-346B-5C8CF6ADD2C3}"/>
          </ac:spMkLst>
        </pc:spChg>
        <pc:spChg chg="mod">
          <ac:chgData name="Killian Tang" userId="39f319c2962d325e" providerId="LiveId" clId="{2334C33B-3405-49D1-8365-E4551555E8EA}" dt="2023-12-07T13:17:58.351" v="357" actId="1038"/>
          <ac:spMkLst>
            <pc:docMk/>
            <pc:sldMk cId="2317852190" sldId="356"/>
            <ac:spMk id="28" creationId="{AD98ABB3-F82D-2D05-8C50-F3E399C081DC}"/>
          </ac:spMkLst>
        </pc:spChg>
      </pc:sldChg>
      <pc:sldChg chg="new del">
        <pc:chgData name="Killian Tang" userId="39f319c2962d325e" providerId="LiveId" clId="{2334C33B-3405-49D1-8365-E4551555E8EA}" dt="2023-12-07T13:14:12.511" v="303" actId="47"/>
        <pc:sldMkLst>
          <pc:docMk/>
          <pc:sldMk cId="4289785629" sldId="356"/>
        </pc:sldMkLst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6f39c49baf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6f39c49baf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836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Google Shape;3483;g6f39c49ba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4" name="Google Shape;3484;g6f39c49ba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71e807b215_2_31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71e807b215_2_31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8497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6ed1d3ee59_0_10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6ed1d3ee59_0_100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826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ba8d14178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ba8d14178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59327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71201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71e807b215_2_32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71e807b215_2_32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0789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stories.freepik.com%2F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ving Center Company Profile by Slidesg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9700" y="817952"/>
            <a:ext cx="300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569700" y="2960400"/>
            <a:ext cx="1805700" cy="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27475" y="2332800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chemeClr val="accent4">
              <a:alpha val="536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927875" y="4347479"/>
            <a:ext cx="387600" cy="196500"/>
          </a:xfrm>
          <a:prstGeom prst="parallelogram">
            <a:avLst>
              <a:gd name="adj" fmla="val 9148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3389744" y="4759529"/>
            <a:ext cx="563794" cy="390619"/>
            <a:chOff x="3394506" y="4742861"/>
            <a:chExt cx="563794" cy="390619"/>
          </a:xfrm>
        </p:grpSpPr>
        <p:sp>
          <p:nvSpPr>
            <p:cNvPr id="16" name="Google Shape;16;p2"/>
            <p:cNvSpPr/>
            <p:nvPr/>
          </p:nvSpPr>
          <p:spPr>
            <a:xfrm>
              <a:off x="3570700" y="4742861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394506" y="4936979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-1255789" y="1805"/>
            <a:ext cx="2699228" cy="5242522"/>
            <a:chOff x="-1255789" y="-99025"/>
            <a:chExt cx="2699228" cy="5242522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-66750" y="-99025"/>
              <a:ext cx="246027" cy="5242522"/>
              <a:chOff x="-66750" y="-99025"/>
              <a:chExt cx="246027" cy="5242522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66750" y="-99025"/>
                <a:ext cx="246026" cy="5242522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4919" extrusionOk="0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75775" y="-99025"/>
                <a:ext cx="103502" cy="5242522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4919" extrusionOk="0">
                    <a:moveTo>
                      <a:pt x="69" y="0"/>
                    </a:moveTo>
                    <a:cubicBezTo>
                      <a:pt x="31" y="0"/>
                      <a:pt x="0" y="34"/>
                      <a:pt x="0" y="72"/>
                    </a:cubicBezTo>
                    <a:lnTo>
                      <a:pt x="0" y="24918"/>
                    </a:lnTo>
                    <a:lnTo>
                      <a:pt x="1280" y="24918"/>
                    </a:lnTo>
                    <a:lnTo>
                      <a:pt x="1280" y="72"/>
                    </a:lnTo>
                    <a:cubicBezTo>
                      <a:pt x="1280" y="34"/>
                      <a:pt x="1249" y="0"/>
                      <a:pt x="1211" y="0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" name="Google Shape;22;p2"/>
            <p:cNvSpPr/>
            <p:nvPr/>
          </p:nvSpPr>
          <p:spPr>
            <a:xfrm>
              <a:off x="-587271" y="533756"/>
              <a:ext cx="2030710" cy="765299"/>
            </a:xfrm>
            <a:custGeom>
              <a:avLst/>
              <a:gdLst/>
              <a:ahLst/>
              <a:cxnLst/>
              <a:rect l="l" t="t" r="r" b="b"/>
              <a:pathLst>
                <a:path w="10574" h="3985" extrusionOk="0">
                  <a:moveTo>
                    <a:pt x="197" y="1"/>
                  </a:moveTo>
                  <a:cubicBezTo>
                    <a:pt x="77" y="1"/>
                    <a:pt x="1" y="132"/>
                    <a:pt x="60" y="238"/>
                  </a:cubicBezTo>
                  <a:lnTo>
                    <a:pt x="1002" y="1914"/>
                  </a:lnTo>
                  <a:cubicBezTo>
                    <a:pt x="1030" y="1962"/>
                    <a:pt x="1030" y="2020"/>
                    <a:pt x="1002" y="2068"/>
                  </a:cubicBezTo>
                  <a:lnTo>
                    <a:pt x="60" y="3747"/>
                  </a:lnTo>
                  <a:cubicBezTo>
                    <a:pt x="1" y="3854"/>
                    <a:pt x="77" y="3984"/>
                    <a:pt x="197" y="3984"/>
                  </a:cubicBezTo>
                  <a:lnTo>
                    <a:pt x="9376" y="3984"/>
                  </a:lnTo>
                  <a:cubicBezTo>
                    <a:pt x="9434" y="3984"/>
                    <a:pt x="9490" y="3954"/>
                    <a:pt x="9517" y="3902"/>
                  </a:cubicBezTo>
                  <a:lnTo>
                    <a:pt x="10546" y="2068"/>
                  </a:lnTo>
                  <a:cubicBezTo>
                    <a:pt x="10574" y="2020"/>
                    <a:pt x="10574" y="1962"/>
                    <a:pt x="10546" y="1914"/>
                  </a:cubicBezTo>
                  <a:lnTo>
                    <a:pt x="9517" y="80"/>
                  </a:lnTo>
                  <a:cubicBezTo>
                    <a:pt x="9490" y="32"/>
                    <a:pt x="9434" y="1"/>
                    <a:pt x="9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1255789" y="1631869"/>
              <a:ext cx="2031286" cy="765299"/>
            </a:xfrm>
            <a:custGeom>
              <a:avLst/>
              <a:gdLst/>
              <a:ahLst/>
              <a:cxnLst/>
              <a:rect l="l" t="t" r="r" b="b"/>
              <a:pathLst>
                <a:path w="10577" h="3985" extrusionOk="0">
                  <a:moveTo>
                    <a:pt x="1198" y="0"/>
                  </a:moveTo>
                  <a:cubicBezTo>
                    <a:pt x="1139" y="0"/>
                    <a:pt x="1087" y="32"/>
                    <a:pt x="1057" y="80"/>
                  </a:cubicBezTo>
                  <a:lnTo>
                    <a:pt x="28" y="1913"/>
                  </a:lnTo>
                  <a:cubicBezTo>
                    <a:pt x="1" y="1961"/>
                    <a:pt x="1" y="2020"/>
                    <a:pt x="28" y="2068"/>
                  </a:cubicBezTo>
                  <a:lnTo>
                    <a:pt x="1057" y="3902"/>
                  </a:lnTo>
                  <a:cubicBezTo>
                    <a:pt x="1087" y="3954"/>
                    <a:pt x="1139" y="3984"/>
                    <a:pt x="1198" y="3984"/>
                  </a:cubicBezTo>
                  <a:lnTo>
                    <a:pt x="10376" y="3984"/>
                  </a:lnTo>
                  <a:cubicBezTo>
                    <a:pt x="10497" y="3984"/>
                    <a:pt x="10576" y="3854"/>
                    <a:pt x="10514" y="3747"/>
                  </a:cubicBezTo>
                  <a:lnTo>
                    <a:pt x="9571" y="2068"/>
                  </a:lnTo>
                  <a:cubicBezTo>
                    <a:pt x="9544" y="2020"/>
                    <a:pt x="9544" y="1961"/>
                    <a:pt x="9571" y="1913"/>
                  </a:cubicBezTo>
                  <a:lnTo>
                    <a:pt x="10514" y="238"/>
                  </a:lnTo>
                  <a:cubicBezTo>
                    <a:pt x="10576" y="132"/>
                    <a:pt x="10497" y="0"/>
                    <a:pt x="10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-916120" y="2729982"/>
              <a:ext cx="2031094" cy="765299"/>
            </a:xfrm>
            <a:custGeom>
              <a:avLst/>
              <a:gdLst/>
              <a:ahLst/>
              <a:cxnLst/>
              <a:rect l="l" t="t" r="r" b="b"/>
              <a:pathLst>
                <a:path w="10576" h="3985" extrusionOk="0">
                  <a:moveTo>
                    <a:pt x="1198" y="0"/>
                  </a:moveTo>
                  <a:cubicBezTo>
                    <a:pt x="1139" y="0"/>
                    <a:pt x="1088" y="32"/>
                    <a:pt x="1060" y="79"/>
                  </a:cubicBezTo>
                  <a:lnTo>
                    <a:pt x="28" y="1913"/>
                  </a:lnTo>
                  <a:cubicBezTo>
                    <a:pt x="0" y="1961"/>
                    <a:pt x="0" y="2020"/>
                    <a:pt x="28" y="2068"/>
                  </a:cubicBezTo>
                  <a:lnTo>
                    <a:pt x="1060" y="3901"/>
                  </a:lnTo>
                  <a:cubicBezTo>
                    <a:pt x="1088" y="3953"/>
                    <a:pt x="1139" y="3984"/>
                    <a:pt x="1198" y="3984"/>
                  </a:cubicBezTo>
                  <a:lnTo>
                    <a:pt x="10377" y="3984"/>
                  </a:lnTo>
                  <a:cubicBezTo>
                    <a:pt x="10500" y="3984"/>
                    <a:pt x="10576" y="3850"/>
                    <a:pt x="10518" y="3747"/>
                  </a:cubicBezTo>
                  <a:lnTo>
                    <a:pt x="9571" y="2068"/>
                  </a:lnTo>
                  <a:cubicBezTo>
                    <a:pt x="9548" y="2020"/>
                    <a:pt x="9548" y="1961"/>
                    <a:pt x="9571" y="1913"/>
                  </a:cubicBezTo>
                  <a:lnTo>
                    <a:pt x="10518" y="238"/>
                  </a:lnTo>
                  <a:cubicBezTo>
                    <a:pt x="10576" y="131"/>
                    <a:pt x="10500" y="0"/>
                    <a:pt x="10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10800000" flipH="1">
              <a:off x="-580950" y="9084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10800000" flipH="1">
              <a:off x="-910750" y="31046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10800000">
              <a:off x="-1250325" y="2006547"/>
              <a:ext cx="2020346" cy="390628"/>
            </a:xfrm>
            <a:custGeom>
              <a:avLst/>
              <a:gdLst/>
              <a:ahLst/>
              <a:cxnLst/>
              <a:rect l="l" t="t" r="r" b="b"/>
              <a:pathLst>
                <a:path w="50170" h="9483" extrusionOk="0">
                  <a:moveTo>
                    <a:pt x="4721" y="9059"/>
                  </a:moveTo>
                  <a:cubicBezTo>
                    <a:pt x="4777" y="9186"/>
                    <a:pt x="4834" y="9356"/>
                    <a:pt x="4834" y="9483"/>
                  </a:cubicBezTo>
                  <a:lnTo>
                    <a:pt x="50169" y="9483"/>
                  </a:lnTo>
                  <a:cubicBezTo>
                    <a:pt x="50169" y="9356"/>
                    <a:pt x="50113" y="9186"/>
                    <a:pt x="50056" y="9059"/>
                  </a:cubicBezTo>
                  <a:lnTo>
                    <a:pt x="45166" y="410"/>
                  </a:lnTo>
                  <a:cubicBezTo>
                    <a:pt x="45053" y="170"/>
                    <a:pt x="44757" y="0"/>
                    <a:pt x="44516" y="0"/>
                  </a:cubicBezTo>
                  <a:lnTo>
                    <a:pt x="891" y="0"/>
                  </a:lnTo>
                  <a:cubicBezTo>
                    <a:pt x="354" y="0"/>
                    <a:pt x="0" y="650"/>
                    <a:pt x="241" y="111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3"/>
          <p:cNvSpPr/>
          <p:nvPr/>
        </p:nvSpPr>
        <p:spPr>
          <a:xfrm flipH="1">
            <a:off x="-1572" y="3689923"/>
            <a:ext cx="9144000" cy="144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0" name="Google Shape;640;p33"/>
          <p:cNvCxnSpPr/>
          <p:nvPr/>
        </p:nvCxnSpPr>
        <p:spPr>
          <a:xfrm rot="10800000">
            <a:off x="-203670" y="4519952"/>
            <a:ext cx="9269400" cy="0"/>
          </a:xfrm>
          <a:prstGeom prst="straightConnector1">
            <a:avLst/>
          </a:prstGeom>
          <a:noFill/>
          <a:ln w="1524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641" name="Google Shape;641;p33"/>
          <p:cNvSpPr/>
          <p:nvPr/>
        </p:nvSpPr>
        <p:spPr>
          <a:xfrm flipH="1">
            <a:off x="-559225" y="2137607"/>
            <a:ext cx="1192383" cy="607935"/>
          </a:xfrm>
          <a:custGeom>
            <a:avLst/>
            <a:gdLst/>
            <a:ahLst/>
            <a:cxnLst/>
            <a:rect l="l" t="t" r="r" b="b"/>
            <a:pathLst>
              <a:path w="32998" h="16824" extrusionOk="0">
                <a:moveTo>
                  <a:pt x="20506" y="1"/>
                </a:moveTo>
                <a:cubicBezTo>
                  <a:pt x="16572" y="1"/>
                  <a:pt x="13392" y="3181"/>
                  <a:pt x="13392" y="7115"/>
                </a:cubicBezTo>
                <a:cubicBezTo>
                  <a:pt x="13392" y="7638"/>
                  <a:pt x="13433" y="8140"/>
                  <a:pt x="13538" y="8621"/>
                </a:cubicBezTo>
                <a:cubicBezTo>
                  <a:pt x="13099" y="8412"/>
                  <a:pt x="12638" y="8307"/>
                  <a:pt x="12115" y="8307"/>
                </a:cubicBezTo>
                <a:cubicBezTo>
                  <a:pt x="10148" y="8307"/>
                  <a:pt x="8558" y="9918"/>
                  <a:pt x="8558" y="11864"/>
                </a:cubicBezTo>
                <a:cubicBezTo>
                  <a:pt x="8558" y="12220"/>
                  <a:pt x="8600" y="12534"/>
                  <a:pt x="8684" y="12848"/>
                </a:cubicBezTo>
                <a:cubicBezTo>
                  <a:pt x="8056" y="12994"/>
                  <a:pt x="7617" y="13538"/>
                  <a:pt x="7617" y="14208"/>
                </a:cubicBezTo>
                <a:cubicBezTo>
                  <a:pt x="7617" y="14438"/>
                  <a:pt x="7680" y="14668"/>
                  <a:pt x="7784" y="14877"/>
                </a:cubicBezTo>
                <a:lnTo>
                  <a:pt x="1" y="16823"/>
                </a:lnTo>
                <a:lnTo>
                  <a:pt x="32997" y="16823"/>
                </a:lnTo>
                <a:lnTo>
                  <a:pt x="32997" y="13057"/>
                </a:lnTo>
                <a:lnTo>
                  <a:pt x="32997" y="7617"/>
                </a:lnTo>
                <a:cubicBezTo>
                  <a:pt x="32097" y="6068"/>
                  <a:pt x="30382" y="5022"/>
                  <a:pt x="28457" y="5022"/>
                </a:cubicBezTo>
                <a:cubicBezTo>
                  <a:pt x="28059" y="5022"/>
                  <a:pt x="27703" y="5043"/>
                  <a:pt x="27327" y="5127"/>
                </a:cubicBezTo>
                <a:cubicBezTo>
                  <a:pt x="26469" y="2177"/>
                  <a:pt x="23749" y="1"/>
                  <a:pt x="20506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33"/>
          <p:cNvSpPr/>
          <p:nvPr/>
        </p:nvSpPr>
        <p:spPr>
          <a:xfrm flipH="1">
            <a:off x="-277208" y="979656"/>
            <a:ext cx="1796452" cy="652526"/>
          </a:xfrm>
          <a:custGeom>
            <a:avLst/>
            <a:gdLst/>
            <a:ahLst/>
            <a:cxnLst/>
            <a:rect l="l" t="t" r="r" b="b"/>
            <a:pathLst>
              <a:path w="49715" h="18058" extrusionOk="0">
                <a:moveTo>
                  <a:pt x="21949" y="1"/>
                </a:moveTo>
                <a:cubicBezTo>
                  <a:pt x="17744" y="1"/>
                  <a:pt x="14333" y="3411"/>
                  <a:pt x="14333" y="7617"/>
                </a:cubicBezTo>
                <a:cubicBezTo>
                  <a:pt x="14333" y="8161"/>
                  <a:pt x="14396" y="8726"/>
                  <a:pt x="14521" y="9249"/>
                </a:cubicBezTo>
                <a:cubicBezTo>
                  <a:pt x="14040" y="9040"/>
                  <a:pt x="13517" y="8935"/>
                  <a:pt x="12973" y="8935"/>
                </a:cubicBezTo>
                <a:cubicBezTo>
                  <a:pt x="10860" y="8935"/>
                  <a:pt x="9165" y="10630"/>
                  <a:pt x="9165" y="12743"/>
                </a:cubicBezTo>
                <a:cubicBezTo>
                  <a:pt x="9165" y="13120"/>
                  <a:pt x="9207" y="13455"/>
                  <a:pt x="9291" y="13790"/>
                </a:cubicBezTo>
                <a:cubicBezTo>
                  <a:pt x="8642" y="13936"/>
                  <a:pt x="8140" y="14543"/>
                  <a:pt x="8140" y="15254"/>
                </a:cubicBezTo>
                <a:cubicBezTo>
                  <a:pt x="8140" y="15505"/>
                  <a:pt x="8223" y="15777"/>
                  <a:pt x="8328" y="15987"/>
                </a:cubicBezTo>
                <a:lnTo>
                  <a:pt x="0" y="18058"/>
                </a:lnTo>
                <a:lnTo>
                  <a:pt x="49715" y="18058"/>
                </a:lnTo>
                <a:lnTo>
                  <a:pt x="44756" y="16803"/>
                </a:lnTo>
                <a:cubicBezTo>
                  <a:pt x="44840" y="16677"/>
                  <a:pt x="44861" y="16510"/>
                  <a:pt x="44861" y="16363"/>
                </a:cubicBezTo>
                <a:cubicBezTo>
                  <a:pt x="44861" y="15945"/>
                  <a:pt x="44568" y="15568"/>
                  <a:pt x="44170" y="15484"/>
                </a:cubicBezTo>
                <a:cubicBezTo>
                  <a:pt x="44233" y="15275"/>
                  <a:pt x="44254" y="15066"/>
                  <a:pt x="44254" y="14857"/>
                </a:cubicBezTo>
                <a:cubicBezTo>
                  <a:pt x="44254" y="13601"/>
                  <a:pt x="43229" y="12555"/>
                  <a:pt x="41952" y="12555"/>
                </a:cubicBezTo>
                <a:cubicBezTo>
                  <a:pt x="41618" y="12555"/>
                  <a:pt x="41325" y="12639"/>
                  <a:pt x="41032" y="12743"/>
                </a:cubicBezTo>
                <a:cubicBezTo>
                  <a:pt x="41115" y="12430"/>
                  <a:pt x="41136" y="12116"/>
                  <a:pt x="41136" y="11781"/>
                </a:cubicBezTo>
                <a:cubicBezTo>
                  <a:pt x="41136" y="9270"/>
                  <a:pt x="39107" y="7199"/>
                  <a:pt x="36575" y="7199"/>
                </a:cubicBezTo>
                <a:cubicBezTo>
                  <a:pt x="35968" y="7199"/>
                  <a:pt x="35382" y="7303"/>
                  <a:pt x="34901" y="7512"/>
                </a:cubicBezTo>
                <a:cubicBezTo>
                  <a:pt x="33855" y="6194"/>
                  <a:pt x="32244" y="5357"/>
                  <a:pt x="30444" y="5357"/>
                </a:cubicBezTo>
                <a:cubicBezTo>
                  <a:pt x="30026" y="5357"/>
                  <a:pt x="29628" y="5420"/>
                  <a:pt x="29252" y="5504"/>
                </a:cubicBezTo>
                <a:cubicBezTo>
                  <a:pt x="28331" y="2323"/>
                  <a:pt x="25402" y="1"/>
                  <a:pt x="21949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33"/>
          <p:cNvSpPr/>
          <p:nvPr/>
        </p:nvSpPr>
        <p:spPr>
          <a:xfrm flipH="1">
            <a:off x="1111724" y="2135331"/>
            <a:ext cx="1796452" cy="652526"/>
          </a:xfrm>
          <a:custGeom>
            <a:avLst/>
            <a:gdLst/>
            <a:ahLst/>
            <a:cxnLst/>
            <a:rect l="l" t="t" r="r" b="b"/>
            <a:pathLst>
              <a:path w="49715" h="18058" extrusionOk="0">
                <a:moveTo>
                  <a:pt x="21949" y="1"/>
                </a:moveTo>
                <a:cubicBezTo>
                  <a:pt x="17765" y="1"/>
                  <a:pt x="14333" y="3411"/>
                  <a:pt x="14333" y="7617"/>
                </a:cubicBezTo>
                <a:cubicBezTo>
                  <a:pt x="14333" y="8161"/>
                  <a:pt x="14375" y="8726"/>
                  <a:pt x="14521" y="9249"/>
                </a:cubicBezTo>
                <a:cubicBezTo>
                  <a:pt x="14040" y="9040"/>
                  <a:pt x="13517" y="8935"/>
                  <a:pt x="12973" y="8935"/>
                </a:cubicBezTo>
                <a:cubicBezTo>
                  <a:pt x="10860" y="8935"/>
                  <a:pt x="9144" y="10630"/>
                  <a:pt x="9144" y="12743"/>
                </a:cubicBezTo>
                <a:cubicBezTo>
                  <a:pt x="9144" y="13120"/>
                  <a:pt x="9207" y="13455"/>
                  <a:pt x="9290" y="13790"/>
                </a:cubicBezTo>
                <a:cubicBezTo>
                  <a:pt x="8621" y="13936"/>
                  <a:pt x="8140" y="14543"/>
                  <a:pt x="8140" y="15254"/>
                </a:cubicBezTo>
                <a:cubicBezTo>
                  <a:pt x="8140" y="15505"/>
                  <a:pt x="8202" y="15777"/>
                  <a:pt x="8307" y="15987"/>
                </a:cubicBezTo>
                <a:lnTo>
                  <a:pt x="0" y="18058"/>
                </a:lnTo>
                <a:lnTo>
                  <a:pt x="49715" y="18058"/>
                </a:lnTo>
                <a:lnTo>
                  <a:pt x="44756" y="16803"/>
                </a:lnTo>
                <a:cubicBezTo>
                  <a:pt x="44819" y="16677"/>
                  <a:pt x="44861" y="16510"/>
                  <a:pt x="44861" y="16363"/>
                </a:cubicBezTo>
                <a:cubicBezTo>
                  <a:pt x="44861" y="15945"/>
                  <a:pt x="44568" y="15568"/>
                  <a:pt x="44170" y="15484"/>
                </a:cubicBezTo>
                <a:cubicBezTo>
                  <a:pt x="44233" y="15275"/>
                  <a:pt x="44254" y="15066"/>
                  <a:pt x="44254" y="14857"/>
                </a:cubicBezTo>
                <a:cubicBezTo>
                  <a:pt x="44254" y="13601"/>
                  <a:pt x="43229" y="12555"/>
                  <a:pt x="41952" y="12555"/>
                </a:cubicBezTo>
                <a:cubicBezTo>
                  <a:pt x="41617" y="12555"/>
                  <a:pt x="41325" y="12639"/>
                  <a:pt x="41032" y="12743"/>
                </a:cubicBezTo>
                <a:cubicBezTo>
                  <a:pt x="41115" y="12430"/>
                  <a:pt x="41136" y="12116"/>
                  <a:pt x="41136" y="11781"/>
                </a:cubicBezTo>
                <a:cubicBezTo>
                  <a:pt x="41136" y="9270"/>
                  <a:pt x="39107" y="7199"/>
                  <a:pt x="36554" y="7199"/>
                </a:cubicBezTo>
                <a:cubicBezTo>
                  <a:pt x="35968" y="7199"/>
                  <a:pt x="35382" y="7303"/>
                  <a:pt x="34880" y="7512"/>
                </a:cubicBezTo>
                <a:cubicBezTo>
                  <a:pt x="33834" y="6194"/>
                  <a:pt x="32244" y="5357"/>
                  <a:pt x="30444" y="5357"/>
                </a:cubicBezTo>
                <a:cubicBezTo>
                  <a:pt x="30026" y="5357"/>
                  <a:pt x="29628" y="5420"/>
                  <a:pt x="29231" y="5504"/>
                </a:cubicBezTo>
                <a:cubicBezTo>
                  <a:pt x="28331" y="2323"/>
                  <a:pt x="25402" y="1"/>
                  <a:pt x="21949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33"/>
          <p:cNvSpPr/>
          <p:nvPr/>
        </p:nvSpPr>
        <p:spPr>
          <a:xfrm flipH="1">
            <a:off x="318602" y="3537871"/>
            <a:ext cx="661596" cy="331177"/>
          </a:xfrm>
          <a:custGeom>
            <a:avLst/>
            <a:gdLst/>
            <a:ahLst/>
            <a:cxnLst/>
            <a:rect l="l" t="t" r="r" b="b"/>
            <a:pathLst>
              <a:path w="18309" h="9165" extrusionOk="0">
                <a:moveTo>
                  <a:pt x="9165" y="0"/>
                </a:moveTo>
                <a:cubicBezTo>
                  <a:pt x="4102" y="0"/>
                  <a:pt x="1" y="4122"/>
                  <a:pt x="1" y="9165"/>
                </a:cubicBezTo>
                <a:lnTo>
                  <a:pt x="18309" y="9165"/>
                </a:lnTo>
                <a:cubicBezTo>
                  <a:pt x="18309" y="4122"/>
                  <a:pt x="14208" y="0"/>
                  <a:pt x="9165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33"/>
          <p:cNvSpPr/>
          <p:nvPr/>
        </p:nvSpPr>
        <p:spPr>
          <a:xfrm flipH="1">
            <a:off x="748788" y="3637675"/>
            <a:ext cx="462781" cy="231372"/>
          </a:xfrm>
          <a:custGeom>
            <a:avLst/>
            <a:gdLst/>
            <a:ahLst/>
            <a:cxnLst/>
            <a:rect l="l" t="t" r="r" b="b"/>
            <a:pathLst>
              <a:path w="12807" h="6403" extrusionOk="0">
                <a:moveTo>
                  <a:pt x="6404" y="0"/>
                </a:moveTo>
                <a:cubicBezTo>
                  <a:pt x="2868" y="0"/>
                  <a:pt x="1" y="2867"/>
                  <a:pt x="1" y="6403"/>
                </a:cubicBezTo>
                <a:lnTo>
                  <a:pt x="12806" y="6403"/>
                </a:lnTo>
                <a:cubicBezTo>
                  <a:pt x="12806" y="2867"/>
                  <a:pt x="9940" y="0"/>
                  <a:pt x="6404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33"/>
          <p:cNvSpPr/>
          <p:nvPr/>
        </p:nvSpPr>
        <p:spPr>
          <a:xfrm flipH="1">
            <a:off x="-31472" y="3751067"/>
            <a:ext cx="238202" cy="118740"/>
          </a:xfrm>
          <a:custGeom>
            <a:avLst/>
            <a:gdLst/>
            <a:ahLst/>
            <a:cxnLst/>
            <a:rect l="l" t="t" r="r" b="b"/>
            <a:pathLst>
              <a:path w="6592" h="3286" extrusionOk="0">
                <a:moveTo>
                  <a:pt x="3285" y="1"/>
                </a:moveTo>
                <a:cubicBezTo>
                  <a:pt x="1486" y="1"/>
                  <a:pt x="0" y="1465"/>
                  <a:pt x="0" y="3286"/>
                </a:cubicBezTo>
                <a:lnTo>
                  <a:pt x="6591" y="3286"/>
                </a:lnTo>
                <a:cubicBezTo>
                  <a:pt x="6591" y="1465"/>
                  <a:pt x="5085" y="1"/>
                  <a:pt x="3285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33"/>
          <p:cNvSpPr/>
          <p:nvPr/>
        </p:nvSpPr>
        <p:spPr>
          <a:xfrm flipH="1">
            <a:off x="2087044" y="2351201"/>
            <a:ext cx="709222" cy="691949"/>
          </a:xfrm>
          <a:custGeom>
            <a:avLst/>
            <a:gdLst/>
            <a:ahLst/>
            <a:cxnLst/>
            <a:rect l="l" t="t" r="r" b="b"/>
            <a:pathLst>
              <a:path w="19627" h="19149" extrusionOk="0">
                <a:moveTo>
                  <a:pt x="9811" y="0"/>
                </a:moveTo>
                <a:cubicBezTo>
                  <a:pt x="4722" y="0"/>
                  <a:pt x="515" y="3995"/>
                  <a:pt x="251" y="9134"/>
                </a:cubicBezTo>
                <a:cubicBezTo>
                  <a:pt x="0" y="14406"/>
                  <a:pt x="4080" y="18884"/>
                  <a:pt x="9353" y="19135"/>
                </a:cubicBezTo>
                <a:cubicBezTo>
                  <a:pt x="9520" y="19144"/>
                  <a:pt x="9687" y="19148"/>
                  <a:pt x="9852" y="19148"/>
                </a:cubicBezTo>
                <a:cubicBezTo>
                  <a:pt x="14924" y="19148"/>
                  <a:pt x="19112" y="15160"/>
                  <a:pt x="19375" y="10033"/>
                </a:cubicBezTo>
                <a:cubicBezTo>
                  <a:pt x="19626" y="4761"/>
                  <a:pt x="15546" y="283"/>
                  <a:pt x="10274" y="11"/>
                </a:cubicBezTo>
                <a:cubicBezTo>
                  <a:pt x="10118" y="4"/>
                  <a:pt x="9964" y="0"/>
                  <a:pt x="9811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33"/>
          <p:cNvSpPr/>
          <p:nvPr/>
        </p:nvSpPr>
        <p:spPr>
          <a:xfrm flipH="1">
            <a:off x="2386459" y="2628175"/>
            <a:ext cx="83183" cy="1238599"/>
          </a:xfrm>
          <a:custGeom>
            <a:avLst/>
            <a:gdLst/>
            <a:ahLst/>
            <a:cxnLst/>
            <a:rect l="l" t="t" r="r" b="b"/>
            <a:pathLst>
              <a:path w="2302" h="34277" extrusionOk="0">
                <a:moveTo>
                  <a:pt x="1044" y="1"/>
                </a:moveTo>
                <a:cubicBezTo>
                  <a:pt x="1038" y="1"/>
                  <a:pt x="1032" y="2"/>
                  <a:pt x="1025" y="4"/>
                </a:cubicBezTo>
                <a:cubicBezTo>
                  <a:pt x="900" y="25"/>
                  <a:pt x="753" y="360"/>
                  <a:pt x="691" y="778"/>
                </a:cubicBezTo>
                <a:cubicBezTo>
                  <a:pt x="691" y="778"/>
                  <a:pt x="691" y="799"/>
                  <a:pt x="649" y="862"/>
                </a:cubicBezTo>
                <a:cubicBezTo>
                  <a:pt x="649" y="904"/>
                  <a:pt x="628" y="1008"/>
                  <a:pt x="628" y="1113"/>
                </a:cubicBezTo>
                <a:cubicBezTo>
                  <a:pt x="607" y="1364"/>
                  <a:pt x="586" y="1699"/>
                  <a:pt x="523" y="2117"/>
                </a:cubicBezTo>
                <a:cubicBezTo>
                  <a:pt x="439" y="2975"/>
                  <a:pt x="377" y="4210"/>
                  <a:pt x="377" y="5674"/>
                </a:cubicBezTo>
                <a:cubicBezTo>
                  <a:pt x="377" y="7139"/>
                  <a:pt x="439" y="8855"/>
                  <a:pt x="586" y="10696"/>
                </a:cubicBezTo>
                <a:cubicBezTo>
                  <a:pt x="628" y="11617"/>
                  <a:pt x="711" y="12558"/>
                  <a:pt x="795" y="13500"/>
                </a:cubicBezTo>
                <a:cubicBezTo>
                  <a:pt x="858" y="14420"/>
                  <a:pt x="942" y="15425"/>
                  <a:pt x="1004" y="16366"/>
                </a:cubicBezTo>
                <a:cubicBezTo>
                  <a:pt x="1004" y="16597"/>
                  <a:pt x="1025" y="16848"/>
                  <a:pt x="1025" y="17078"/>
                </a:cubicBezTo>
                <a:lnTo>
                  <a:pt x="1025" y="17768"/>
                </a:lnTo>
                <a:lnTo>
                  <a:pt x="1025" y="19191"/>
                </a:lnTo>
                <a:cubicBezTo>
                  <a:pt x="1025" y="19421"/>
                  <a:pt x="1025" y="19672"/>
                  <a:pt x="1004" y="19902"/>
                </a:cubicBezTo>
                <a:cubicBezTo>
                  <a:pt x="1004" y="20133"/>
                  <a:pt x="963" y="20363"/>
                  <a:pt x="963" y="20593"/>
                </a:cubicBezTo>
                <a:cubicBezTo>
                  <a:pt x="942" y="21074"/>
                  <a:pt x="942" y="21514"/>
                  <a:pt x="921" y="21995"/>
                </a:cubicBezTo>
                <a:cubicBezTo>
                  <a:pt x="858" y="22895"/>
                  <a:pt x="837" y="23773"/>
                  <a:pt x="795" y="24610"/>
                </a:cubicBezTo>
                <a:cubicBezTo>
                  <a:pt x="753" y="25029"/>
                  <a:pt x="753" y="25447"/>
                  <a:pt x="732" y="25824"/>
                </a:cubicBezTo>
                <a:cubicBezTo>
                  <a:pt x="732" y="26033"/>
                  <a:pt x="711" y="26221"/>
                  <a:pt x="711" y="26410"/>
                </a:cubicBezTo>
                <a:lnTo>
                  <a:pt x="711" y="26535"/>
                </a:lnTo>
                <a:lnTo>
                  <a:pt x="711" y="26703"/>
                </a:lnTo>
                <a:lnTo>
                  <a:pt x="711" y="26975"/>
                </a:lnTo>
                <a:cubicBezTo>
                  <a:pt x="711" y="27707"/>
                  <a:pt x="732" y="28376"/>
                  <a:pt x="732" y="28941"/>
                </a:cubicBezTo>
                <a:cubicBezTo>
                  <a:pt x="732" y="29527"/>
                  <a:pt x="711" y="30009"/>
                  <a:pt x="691" y="30427"/>
                </a:cubicBezTo>
                <a:cubicBezTo>
                  <a:pt x="649" y="30845"/>
                  <a:pt x="628" y="31159"/>
                  <a:pt x="586" y="31369"/>
                </a:cubicBezTo>
                <a:cubicBezTo>
                  <a:pt x="544" y="31473"/>
                  <a:pt x="544" y="31557"/>
                  <a:pt x="544" y="31620"/>
                </a:cubicBezTo>
                <a:cubicBezTo>
                  <a:pt x="544" y="31662"/>
                  <a:pt x="523" y="31682"/>
                  <a:pt x="523" y="31682"/>
                </a:cubicBezTo>
                <a:cubicBezTo>
                  <a:pt x="481" y="32038"/>
                  <a:pt x="419" y="32352"/>
                  <a:pt x="377" y="32603"/>
                </a:cubicBezTo>
                <a:cubicBezTo>
                  <a:pt x="314" y="32875"/>
                  <a:pt x="272" y="33105"/>
                  <a:pt x="230" y="33294"/>
                </a:cubicBezTo>
                <a:cubicBezTo>
                  <a:pt x="230" y="33314"/>
                  <a:pt x="230" y="33335"/>
                  <a:pt x="209" y="33356"/>
                </a:cubicBezTo>
                <a:cubicBezTo>
                  <a:pt x="209" y="33398"/>
                  <a:pt x="209" y="33398"/>
                  <a:pt x="188" y="33419"/>
                </a:cubicBezTo>
                <a:cubicBezTo>
                  <a:pt x="188" y="33461"/>
                  <a:pt x="147" y="33503"/>
                  <a:pt x="147" y="33524"/>
                </a:cubicBezTo>
                <a:cubicBezTo>
                  <a:pt x="147" y="33545"/>
                  <a:pt x="126" y="33607"/>
                  <a:pt x="126" y="33628"/>
                </a:cubicBezTo>
                <a:cubicBezTo>
                  <a:pt x="126" y="33649"/>
                  <a:pt x="105" y="33670"/>
                  <a:pt x="105" y="33733"/>
                </a:cubicBezTo>
                <a:cubicBezTo>
                  <a:pt x="105" y="33754"/>
                  <a:pt x="105" y="33754"/>
                  <a:pt x="84" y="33775"/>
                </a:cubicBezTo>
                <a:cubicBezTo>
                  <a:pt x="84" y="33817"/>
                  <a:pt x="84" y="33817"/>
                  <a:pt x="42" y="33838"/>
                </a:cubicBezTo>
                <a:cubicBezTo>
                  <a:pt x="42" y="33858"/>
                  <a:pt x="21" y="33879"/>
                  <a:pt x="21" y="33921"/>
                </a:cubicBezTo>
                <a:cubicBezTo>
                  <a:pt x="21" y="33963"/>
                  <a:pt x="0" y="34026"/>
                  <a:pt x="21" y="34068"/>
                </a:cubicBezTo>
                <a:cubicBezTo>
                  <a:pt x="42" y="34172"/>
                  <a:pt x="147" y="34256"/>
                  <a:pt x="335" y="34277"/>
                </a:cubicBezTo>
                <a:cubicBezTo>
                  <a:pt x="523" y="34277"/>
                  <a:pt x="816" y="34193"/>
                  <a:pt x="1046" y="33984"/>
                </a:cubicBezTo>
                <a:cubicBezTo>
                  <a:pt x="1297" y="33775"/>
                  <a:pt x="1507" y="33503"/>
                  <a:pt x="1674" y="33147"/>
                </a:cubicBezTo>
                <a:cubicBezTo>
                  <a:pt x="1820" y="32812"/>
                  <a:pt x="1967" y="32457"/>
                  <a:pt x="2009" y="32059"/>
                </a:cubicBezTo>
                <a:lnTo>
                  <a:pt x="2009" y="32059"/>
                </a:lnTo>
                <a:cubicBezTo>
                  <a:pt x="2000" y="32063"/>
                  <a:pt x="1994" y="32065"/>
                  <a:pt x="1988" y="32065"/>
                </a:cubicBezTo>
                <a:cubicBezTo>
                  <a:pt x="1967" y="32065"/>
                  <a:pt x="1967" y="32038"/>
                  <a:pt x="1967" y="32038"/>
                </a:cubicBezTo>
                <a:cubicBezTo>
                  <a:pt x="1967" y="32038"/>
                  <a:pt x="1967" y="32017"/>
                  <a:pt x="1988" y="31934"/>
                </a:cubicBezTo>
                <a:cubicBezTo>
                  <a:pt x="1988" y="31871"/>
                  <a:pt x="2009" y="31766"/>
                  <a:pt x="2051" y="31641"/>
                </a:cubicBezTo>
                <a:cubicBezTo>
                  <a:pt x="2072" y="31410"/>
                  <a:pt x="2113" y="31034"/>
                  <a:pt x="2155" y="30594"/>
                </a:cubicBezTo>
                <a:cubicBezTo>
                  <a:pt x="2176" y="30155"/>
                  <a:pt x="2197" y="29632"/>
                  <a:pt x="2197" y="29004"/>
                </a:cubicBezTo>
                <a:cubicBezTo>
                  <a:pt x="2197" y="28397"/>
                  <a:pt x="2176" y="27728"/>
                  <a:pt x="2155" y="26996"/>
                </a:cubicBezTo>
                <a:lnTo>
                  <a:pt x="2155" y="26724"/>
                </a:lnTo>
                <a:lnTo>
                  <a:pt x="2155" y="26472"/>
                </a:lnTo>
                <a:cubicBezTo>
                  <a:pt x="2155" y="26284"/>
                  <a:pt x="2155" y="26075"/>
                  <a:pt x="2176" y="25887"/>
                </a:cubicBezTo>
                <a:cubicBezTo>
                  <a:pt x="2176" y="25489"/>
                  <a:pt x="2197" y="25112"/>
                  <a:pt x="2197" y="24694"/>
                </a:cubicBezTo>
                <a:cubicBezTo>
                  <a:pt x="2218" y="23857"/>
                  <a:pt x="2260" y="22957"/>
                  <a:pt x="2281" y="22037"/>
                </a:cubicBezTo>
                <a:cubicBezTo>
                  <a:pt x="2281" y="21597"/>
                  <a:pt x="2281" y="21137"/>
                  <a:pt x="2302" y="20656"/>
                </a:cubicBezTo>
                <a:lnTo>
                  <a:pt x="2302" y="19944"/>
                </a:lnTo>
                <a:lnTo>
                  <a:pt x="2302" y="19212"/>
                </a:lnTo>
                <a:cubicBezTo>
                  <a:pt x="2302" y="18731"/>
                  <a:pt x="2281" y="18249"/>
                  <a:pt x="2281" y="17747"/>
                </a:cubicBezTo>
                <a:cubicBezTo>
                  <a:pt x="2281" y="17517"/>
                  <a:pt x="2281" y="17266"/>
                  <a:pt x="2260" y="17015"/>
                </a:cubicBezTo>
                <a:cubicBezTo>
                  <a:pt x="2260" y="16785"/>
                  <a:pt x="2197" y="16534"/>
                  <a:pt x="2197" y="16283"/>
                </a:cubicBezTo>
                <a:cubicBezTo>
                  <a:pt x="2092" y="15299"/>
                  <a:pt x="1988" y="14337"/>
                  <a:pt x="1883" y="13395"/>
                </a:cubicBezTo>
                <a:cubicBezTo>
                  <a:pt x="1779" y="12454"/>
                  <a:pt x="1674" y="11512"/>
                  <a:pt x="1569" y="10591"/>
                </a:cubicBezTo>
                <a:cubicBezTo>
                  <a:pt x="1360" y="8792"/>
                  <a:pt x="1214" y="7076"/>
                  <a:pt x="1151" y="5653"/>
                </a:cubicBezTo>
                <a:cubicBezTo>
                  <a:pt x="1067" y="4210"/>
                  <a:pt x="1109" y="2996"/>
                  <a:pt x="1130" y="2138"/>
                </a:cubicBezTo>
                <a:cubicBezTo>
                  <a:pt x="1151" y="1720"/>
                  <a:pt x="1172" y="1385"/>
                  <a:pt x="1172" y="1176"/>
                </a:cubicBezTo>
                <a:cubicBezTo>
                  <a:pt x="1172" y="1071"/>
                  <a:pt x="1214" y="967"/>
                  <a:pt x="1214" y="904"/>
                </a:cubicBezTo>
                <a:lnTo>
                  <a:pt x="1214" y="841"/>
                </a:lnTo>
                <a:cubicBezTo>
                  <a:pt x="1253" y="364"/>
                  <a:pt x="1161" y="1"/>
                  <a:pt x="1044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33"/>
          <p:cNvSpPr/>
          <p:nvPr/>
        </p:nvSpPr>
        <p:spPr>
          <a:xfrm flipH="1">
            <a:off x="2319935" y="2688773"/>
            <a:ext cx="124015" cy="335008"/>
          </a:xfrm>
          <a:custGeom>
            <a:avLst/>
            <a:gdLst/>
            <a:ahLst/>
            <a:cxnLst/>
            <a:rect l="l" t="t" r="r" b="b"/>
            <a:pathLst>
              <a:path w="3432" h="9271" extrusionOk="0">
                <a:moveTo>
                  <a:pt x="3306" y="1"/>
                </a:moveTo>
                <a:cubicBezTo>
                  <a:pt x="3265" y="1"/>
                  <a:pt x="3181" y="64"/>
                  <a:pt x="3160" y="168"/>
                </a:cubicBezTo>
                <a:cubicBezTo>
                  <a:pt x="3160" y="168"/>
                  <a:pt x="3097" y="315"/>
                  <a:pt x="3055" y="545"/>
                </a:cubicBezTo>
                <a:cubicBezTo>
                  <a:pt x="2972" y="775"/>
                  <a:pt x="2867" y="1089"/>
                  <a:pt x="2721" y="1466"/>
                </a:cubicBezTo>
                <a:cubicBezTo>
                  <a:pt x="2553" y="1821"/>
                  <a:pt x="2365" y="2261"/>
                  <a:pt x="2156" y="2742"/>
                </a:cubicBezTo>
                <a:cubicBezTo>
                  <a:pt x="1946" y="3202"/>
                  <a:pt x="1716" y="3704"/>
                  <a:pt x="1486" y="4207"/>
                </a:cubicBezTo>
                <a:cubicBezTo>
                  <a:pt x="1256" y="4709"/>
                  <a:pt x="1047" y="5190"/>
                  <a:pt x="837" y="5692"/>
                </a:cubicBezTo>
                <a:cubicBezTo>
                  <a:pt x="733" y="5922"/>
                  <a:pt x="649" y="6173"/>
                  <a:pt x="565" y="6404"/>
                </a:cubicBezTo>
                <a:cubicBezTo>
                  <a:pt x="524" y="6508"/>
                  <a:pt x="482" y="6634"/>
                  <a:pt x="461" y="6738"/>
                </a:cubicBezTo>
                <a:cubicBezTo>
                  <a:pt x="440" y="6843"/>
                  <a:pt x="419" y="6948"/>
                  <a:pt x="356" y="7052"/>
                </a:cubicBezTo>
                <a:cubicBezTo>
                  <a:pt x="335" y="7157"/>
                  <a:pt x="314" y="7261"/>
                  <a:pt x="272" y="7345"/>
                </a:cubicBezTo>
                <a:cubicBezTo>
                  <a:pt x="252" y="7450"/>
                  <a:pt x="231" y="7533"/>
                  <a:pt x="210" y="7596"/>
                </a:cubicBezTo>
                <a:cubicBezTo>
                  <a:pt x="168" y="7764"/>
                  <a:pt x="126" y="7910"/>
                  <a:pt x="105" y="8036"/>
                </a:cubicBezTo>
                <a:cubicBezTo>
                  <a:pt x="42" y="8287"/>
                  <a:pt x="21" y="8433"/>
                  <a:pt x="21" y="8433"/>
                </a:cubicBezTo>
                <a:cubicBezTo>
                  <a:pt x="21" y="8496"/>
                  <a:pt x="0" y="8538"/>
                  <a:pt x="0" y="8601"/>
                </a:cubicBezTo>
                <a:lnTo>
                  <a:pt x="0" y="8747"/>
                </a:lnTo>
                <a:cubicBezTo>
                  <a:pt x="0" y="8852"/>
                  <a:pt x="21" y="8935"/>
                  <a:pt x="42" y="9019"/>
                </a:cubicBezTo>
                <a:cubicBezTo>
                  <a:pt x="105" y="9166"/>
                  <a:pt x="168" y="9249"/>
                  <a:pt x="314" y="9270"/>
                </a:cubicBezTo>
                <a:cubicBezTo>
                  <a:pt x="419" y="9270"/>
                  <a:pt x="524" y="9228"/>
                  <a:pt x="586" y="9082"/>
                </a:cubicBezTo>
                <a:cubicBezTo>
                  <a:pt x="649" y="9040"/>
                  <a:pt x="670" y="8956"/>
                  <a:pt x="691" y="8873"/>
                </a:cubicBezTo>
                <a:cubicBezTo>
                  <a:pt x="733" y="8831"/>
                  <a:pt x="733" y="8810"/>
                  <a:pt x="733" y="8747"/>
                </a:cubicBezTo>
                <a:cubicBezTo>
                  <a:pt x="775" y="8705"/>
                  <a:pt x="817" y="8642"/>
                  <a:pt x="817" y="8559"/>
                </a:cubicBezTo>
                <a:cubicBezTo>
                  <a:pt x="817" y="8559"/>
                  <a:pt x="837" y="8433"/>
                  <a:pt x="858" y="8203"/>
                </a:cubicBezTo>
                <a:cubicBezTo>
                  <a:pt x="879" y="8098"/>
                  <a:pt x="900" y="7931"/>
                  <a:pt x="942" y="7785"/>
                </a:cubicBezTo>
                <a:cubicBezTo>
                  <a:pt x="963" y="7701"/>
                  <a:pt x="963" y="7638"/>
                  <a:pt x="984" y="7513"/>
                </a:cubicBezTo>
                <a:cubicBezTo>
                  <a:pt x="1026" y="7450"/>
                  <a:pt x="1047" y="7345"/>
                  <a:pt x="1068" y="7241"/>
                </a:cubicBezTo>
                <a:lnTo>
                  <a:pt x="1151" y="6927"/>
                </a:lnTo>
                <a:cubicBezTo>
                  <a:pt x="1172" y="6822"/>
                  <a:pt x="1193" y="6717"/>
                  <a:pt x="1256" y="6613"/>
                </a:cubicBezTo>
                <a:cubicBezTo>
                  <a:pt x="1298" y="6404"/>
                  <a:pt x="1402" y="6153"/>
                  <a:pt x="1486" y="5922"/>
                </a:cubicBezTo>
                <a:cubicBezTo>
                  <a:pt x="1653" y="5462"/>
                  <a:pt x="1842" y="4939"/>
                  <a:pt x="2030" y="4437"/>
                </a:cubicBezTo>
                <a:cubicBezTo>
                  <a:pt x="2239" y="3935"/>
                  <a:pt x="2428" y="3412"/>
                  <a:pt x="2616" y="2930"/>
                </a:cubicBezTo>
                <a:cubicBezTo>
                  <a:pt x="2783" y="2428"/>
                  <a:pt x="2951" y="1989"/>
                  <a:pt x="3055" y="1591"/>
                </a:cubicBezTo>
                <a:cubicBezTo>
                  <a:pt x="3181" y="1194"/>
                  <a:pt x="3265" y="859"/>
                  <a:pt x="3306" y="629"/>
                </a:cubicBezTo>
                <a:cubicBezTo>
                  <a:pt x="3369" y="378"/>
                  <a:pt x="3390" y="252"/>
                  <a:pt x="3390" y="252"/>
                </a:cubicBezTo>
                <a:cubicBezTo>
                  <a:pt x="3432" y="127"/>
                  <a:pt x="3390" y="1"/>
                  <a:pt x="3306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33"/>
          <p:cNvSpPr/>
          <p:nvPr/>
        </p:nvSpPr>
        <p:spPr>
          <a:xfrm flipH="1">
            <a:off x="2435603" y="2685485"/>
            <a:ext cx="107393" cy="211245"/>
          </a:xfrm>
          <a:custGeom>
            <a:avLst/>
            <a:gdLst/>
            <a:ahLst/>
            <a:cxnLst/>
            <a:rect l="l" t="t" r="r" b="b"/>
            <a:pathLst>
              <a:path w="2972" h="5846" extrusionOk="0">
                <a:moveTo>
                  <a:pt x="110" y="1"/>
                </a:moveTo>
                <a:cubicBezTo>
                  <a:pt x="94" y="1"/>
                  <a:pt x="78" y="3"/>
                  <a:pt x="63" y="8"/>
                </a:cubicBezTo>
                <a:cubicBezTo>
                  <a:pt x="21" y="29"/>
                  <a:pt x="0" y="113"/>
                  <a:pt x="21" y="197"/>
                </a:cubicBezTo>
                <a:cubicBezTo>
                  <a:pt x="21" y="197"/>
                  <a:pt x="42" y="259"/>
                  <a:pt x="126" y="427"/>
                </a:cubicBezTo>
                <a:cubicBezTo>
                  <a:pt x="168" y="573"/>
                  <a:pt x="272" y="782"/>
                  <a:pt x="377" y="1034"/>
                </a:cubicBezTo>
                <a:cubicBezTo>
                  <a:pt x="482" y="1264"/>
                  <a:pt x="649" y="1557"/>
                  <a:pt x="796" y="1870"/>
                </a:cubicBezTo>
                <a:lnTo>
                  <a:pt x="1277" y="2812"/>
                </a:lnTo>
                <a:cubicBezTo>
                  <a:pt x="1423" y="3126"/>
                  <a:pt x="1591" y="3461"/>
                  <a:pt x="1695" y="3754"/>
                </a:cubicBezTo>
                <a:cubicBezTo>
                  <a:pt x="1737" y="3900"/>
                  <a:pt x="1821" y="4026"/>
                  <a:pt x="1884" y="4193"/>
                </a:cubicBezTo>
                <a:cubicBezTo>
                  <a:pt x="1925" y="4319"/>
                  <a:pt x="1988" y="4444"/>
                  <a:pt x="2009" y="4591"/>
                </a:cubicBezTo>
                <a:cubicBezTo>
                  <a:pt x="2030" y="4716"/>
                  <a:pt x="2051" y="4821"/>
                  <a:pt x="2114" y="4925"/>
                </a:cubicBezTo>
                <a:cubicBezTo>
                  <a:pt x="2135" y="5030"/>
                  <a:pt x="2135" y="5114"/>
                  <a:pt x="2156" y="5176"/>
                </a:cubicBezTo>
                <a:cubicBezTo>
                  <a:pt x="2197" y="5260"/>
                  <a:pt x="2197" y="5323"/>
                  <a:pt x="2197" y="5344"/>
                </a:cubicBezTo>
                <a:lnTo>
                  <a:pt x="2197" y="5386"/>
                </a:lnTo>
                <a:cubicBezTo>
                  <a:pt x="2197" y="5448"/>
                  <a:pt x="2218" y="5490"/>
                  <a:pt x="2239" y="5553"/>
                </a:cubicBezTo>
                <a:cubicBezTo>
                  <a:pt x="2260" y="5595"/>
                  <a:pt x="2302" y="5658"/>
                  <a:pt x="2323" y="5679"/>
                </a:cubicBezTo>
                <a:cubicBezTo>
                  <a:pt x="2407" y="5762"/>
                  <a:pt x="2469" y="5804"/>
                  <a:pt x="2616" y="5846"/>
                </a:cubicBezTo>
                <a:cubicBezTo>
                  <a:pt x="2721" y="5846"/>
                  <a:pt x="2825" y="5783"/>
                  <a:pt x="2888" y="5699"/>
                </a:cubicBezTo>
                <a:cubicBezTo>
                  <a:pt x="2930" y="5658"/>
                  <a:pt x="2951" y="5595"/>
                  <a:pt x="2972" y="5532"/>
                </a:cubicBezTo>
                <a:cubicBezTo>
                  <a:pt x="2951" y="5469"/>
                  <a:pt x="2951" y="5386"/>
                  <a:pt x="2951" y="5323"/>
                </a:cubicBezTo>
                <a:lnTo>
                  <a:pt x="2951" y="5239"/>
                </a:lnTo>
                <a:cubicBezTo>
                  <a:pt x="2951" y="5176"/>
                  <a:pt x="2930" y="5135"/>
                  <a:pt x="2930" y="5030"/>
                </a:cubicBezTo>
                <a:cubicBezTo>
                  <a:pt x="2888" y="4946"/>
                  <a:pt x="2867" y="4842"/>
                  <a:pt x="2846" y="4716"/>
                </a:cubicBezTo>
                <a:cubicBezTo>
                  <a:pt x="2825" y="4611"/>
                  <a:pt x="2762" y="4486"/>
                  <a:pt x="2721" y="4339"/>
                </a:cubicBezTo>
                <a:cubicBezTo>
                  <a:pt x="2658" y="4214"/>
                  <a:pt x="2616" y="4067"/>
                  <a:pt x="2532" y="3921"/>
                </a:cubicBezTo>
                <a:cubicBezTo>
                  <a:pt x="2449" y="3775"/>
                  <a:pt x="2407" y="3607"/>
                  <a:pt x="2323" y="3482"/>
                </a:cubicBezTo>
                <a:cubicBezTo>
                  <a:pt x="2156" y="3168"/>
                  <a:pt x="1988" y="2854"/>
                  <a:pt x="1800" y="2540"/>
                </a:cubicBezTo>
                <a:cubicBezTo>
                  <a:pt x="1612" y="2226"/>
                  <a:pt x="1402" y="1912"/>
                  <a:pt x="1214" y="1619"/>
                </a:cubicBezTo>
                <a:cubicBezTo>
                  <a:pt x="1047" y="1347"/>
                  <a:pt x="858" y="1075"/>
                  <a:pt x="733" y="845"/>
                </a:cubicBezTo>
                <a:cubicBezTo>
                  <a:pt x="586" y="615"/>
                  <a:pt x="461" y="427"/>
                  <a:pt x="377" y="301"/>
                </a:cubicBezTo>
                <a:cubicBezTo>
                  <a:pt x="314" y="155"/>
                  <a:pt x="252" y="92"/>
                  <a:pt x="252" y="92"/>
                </a:cubicBezTo>
                <a:cubicBezTo>
                  <a:pt x="220" y="28"/>
                  <a:pt x="163" y="1"/>
                  <a:pt x="110" y="1"/>
                </a:cubicBezTo>
                <a:close/>
              </a:path>
            </a:pathLst>
          </a:custGeom>
          <a:solidFill>
            <a:schemeClr val="dk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33"/>
          <p:cNvSpPr/>
          <p:nvPr/>
        </p:nvSpPr>
        <p:spPr>
          <a:xfrm flipH="1">
            <a:off x="154514" y="2629620"/>
            <a:ext cx="365975" cy="358062"/>
          </a:xfrm>
          <a:custGeom>
            <a:avLst/>
            <a:gdLst/>
            <a:ahLst/>
            <a:cxnLst/>
            <a:rect l="l" t="t" r="r" b="b"/>
            <a:pathLst>
              <a:path w="10128" h="9909" extrusionOk="0">
                <a:moveTo>
                  <a:pt x="5062" y="1"/>
                </a:moveTo>
                <a:cubicBezTo>
                  <a:pt x="2443" y="1"/>
                  <a:pt x="248" y="2051"/>
                  <a:pt x="126" y="4714"/>
                </a:cubicBezTo>
                <a:cubicBezTo>
                  <a:pt x="0" y="7434"/>
                  <a:pt x="2093" y="9756"/>
                  <a:pt x="4834" y="9903"/>
                </a:cubicBezTo>
                <a:cubicBezTo>
                  <a:pt x="4911" y="9906"/>
                  <a:pt x="4989" y="9908"/>
                  <a:pt x="5066" y="9908"/>
                </a:cubicBezTo>
                <a:cubicBezTo>
                  <a:pt x="7685" y="9908"/>
                  <a:pt x="9880" y="7858"/>
                  <a:pt x="10002" y="5195"/>
                </a:cubicBezTo>
                <a:cubicBezTo>
                  <a:pt x="10127" y="2475"/>
                  <a:pt x="8035" y="131"/>
                  <a:pt x="5294" y="6"/>
                </a:cubicBezTo>
                <a:cubicBezTo>
                  <a:pt x="5216" y="2"/>
                  <a:pt x="5139" y="1"/>
                  <a:pt x="5062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33"/>
          <p:cNvSpPr/>
          <p:nvPr/>
        </p:nvSpPr>
        <p:spPr>
          <a:xfrm flipH="1">
            <a:off x="304221" y="2687291"/>
            <a:ext cx="214750" cy="318819"/>
          </a:xfrm>
          <a:custGeom>
            <a:avLst/>
            <a:gdLst/>
            <a:ahLst/>
            <a:cxnLst/>
            <a:rect l="l" t="t" r="r" b="b"/>
            <a:pathLst>
              <a:path w="5943" h="8823" extrusionOk="0">
                <a:moveTo>
                  <a:pt x="5880" y="0"/>
                </a:moveTo>
                <a:cubicBezTo>
                  <a:pt x="5859" y="0"/>
                  <a:pt x="5817" y="105"/>
                  <a:pt x="5775" y="230"/>
                </a:cubicBezTo>
                <a:cubicBezTo>
                  <a:pt x="5775" y="230"/>
                  <a:pt x="5775" y="272"/>
                  <a:pt x="5754" y="335"/>
                </a:cubicBezTo>
                <a:cubicBezTo>
                  <a:pt x="5754" y="419"/>
                  <a:pt x="5733" y="523"/>
                  <a:pt x="5712" y="649"/>
                </a:cubicBezTo>
                <a:cubicBezTo>
                  <a:pt x="5712" y="795"/>
                  <a:pt x="5670" y="942"/>
                  <a:pt x="5649" y="1151"/>
                </a:cubicBezTo>
                <a:cubicBezTo>
                  <a:pt x="5628" y="1339"/>
                  <a:pt x="5628" y="1548"/>
                  <a:pt x="5566" y="1779"/>
                </a:cubicBezTo>
                <a:cubicBezTo>
                  <a:pt x="5545" y="1904"/>
                  <a:pt x="5524" y="2072"/>
                  <a:pt x="5503" y="2197"/>
                </a:cubicBezTo>
                <a:cubicBezTo>
                  <a:pt x="5461" y="2364"/>
                  <a:pt x="5398" y="2490"/>
                  <a:pt x="5336" y="2678"/>
                </a:cubicBezTo>
                <a:cubicBezTo>
                  <a:pt x="5315" y="2741"/>
                  <a:pt x="5252" y="2825"/>
                  <a:pt x="5231" y="2929"/>
                </a:cubicBezTo>
                <a:cubicBezTo>
                  <a:pt x="5189" y="3034"/>
                  <a:pt x="5126" y="3118"/>
                  <a:pt x="5084" y="3222"/>
                </a:cubicBezTo>
                <a:cubicBezTo>
                  <a:pt x="4792" y="3725"/>
                  <a:pt x="4394" y="4185"/>
                  <a:pt x="4038" y="4687"/>
                </a:cubicBezTo>
                <a:cubicBezTo>
                  <a:pt x="3662" y="5189"/>
                  <a:pt x="3264" y="5649"/>
                  <a:pt x="2908" y="6089"/>
                </a:cubicBezTo>
                <a:lnTo>
                  <a:pt x="2364" y="6717"/>
                </a:lnTo>
                <a:cubicBezTo>
                  <a:pt x="2176" y="6905"/>
                  <a:pt x="2009" y="7093"/>
                  <a:pt x="1841" y="7240"/>
                </a:cubicBezTo>
                <a:cubicBezTo>
                  <a:pt x="1527" y="7554"/>
                  <a:pt x="1234" y="7826"/>
                  <a:pt x="1025" y="7972"/>
                </a:cubicBezTo>
                <a:cubicBezTo>
                  <a:pt x="816" y="8139"/>
                  <a:pt x="690" y="8223"/>
                  <a:pt x="690" y="8223"/>
                </a:cubicBezTo>
                <a:cubicBezTo>
                  <a:pt x="502" y="8328"/>
                  <a:pt x="335" y="8432"/>
                  <a:pt x="209" y="8537"/>
                </a:cubicBezTo>
                <a:cubicBezTo>
                  <a:pt x="84" y="8600"/>
                  <a:pt x="0" y="8662"/>
                  <a:pt x="0" y="8746"/>
                </a:cubicBezTo>
                <a:cubicBezTo>
                  <a:pt x="0" y="8778"/>
                  <a:pt x="62" y="8823"/>
                  <a:pt x="175" y="8823"/>
                </a:cubicBezTo>
                <a:cubicBezTo>
                  <a:pt x="210" y="8823"/>
                  <a:pt x="249" y="8819"/>
                  <a:pt x="293" y="8809"/>
                </a:cubicBezTo>
                <a:cubicBezTo>
                  <a:pt x="314" y="8816"/>
                  <a:pt x="339" y="8820"/>
                  <a:pt x="366" y="8820"/>
                </a:cubicBezTo>
                <a:cubicBezTo>
                  <a:pt x="498" y="8820"/>
                  <a:pt x="692" y="8738"/>
                  <a:pt x="900" y="8600"/>
                </a:cubicBezTo>
                <a:cubicBezTo>
                  <a:pt x="900" y="8600"/>
                  <a:pt x="921" y="8579"/>
                  <a:pt x="1004" y="8537"/>
                </a:cubicBezTo>
                <a:cubicBezTo>
                  <a:pt x="1046" y="8474"/>
                  <a:pt x="1151" y="8432"/>
                  <a:pt x="1255" y="8328"/>
                </a:cubicBezTo>
                <a:cubicBezTo>
                  <a:pt x="1465" y="8139"/>
                  <a:pt x="1779" y="7867"/>
                  <a:pt x="2092" y="7533"/>
                </a:cubicBezTo>
                <a:cubicBezTo>
                  <a:pt x="2260" y="7386"/>
                  <a:pt x="2427" y="7177"/>
                  <a:pt x="2615" y="6989"/>
                </a:cubicBezTo>
                <a:cubicBezTo>
                  <a:pt x="2804" y="6779"/>
                  <a:pt x="2992" y="6570"/>
                  <a:pt x="3159" y="6340"/>
                </a:cubicBezTo>
                <a:cubicBezTo>
                  <a:pt x="3536" y="5880"/>
                  <a:pt x="3934" y="5398"/>
                  <a:pt x="4268" y="4875"/>
                </a:cubicBezTo>
                <a:cubicBezTo>
                  <a:pt x="4603" y="4373"/>
                  <a:pt x="5001" y="3871"/>
                  <a:pt x="5294" y="3348"/>
                </a:cubicBezTo>
                <a:lnTo>
                  <a:pt x="5440" y="3034"/>
                </a:lnTo>
                <a:cubicBezTo>
                  <a:pt x="5503" y="2929"/>
                  <a:pt x="5524" y="2825"/>
                  <a:pt x="5545" y="2741"/>
                </a:cubicBezTo>
                <a:cubicBezTo>
                  <a:pt x="5608" y="2574"/>
                  <a:pt x="5670" y="2406"/>
                  <a:pt x="5712" y="2260"/>
                </a:cubicBezTo>
                <a:cubicBezTo>
                  <a:pt x="5733" y="2092"/>
                  <a:pt x="5754" y="1946"/>
                  <a:pt x="5775" y="1800"/>
                </a:cubicBezTo>
                <a:cubicBezTo>
                  <a:pt x="5817" y="1569"/>
                  <a:pt x="5817" y="1360"/>
                  <a:pt x="5838" y="1172"/>
                </a:cubicBezTo>
                <a:cubicBezTo>
                  <a:pt x="5838" y="1004"/>
                  <a:pt x="5859" y="837"/>
                  <a:pt x="5859" y="691"/>
                </a:cubicBezTo>
                <a:cubicBezTo>
                  <a:pt x="5859" y="544"/>
                  <a:pt x="5880" y="440"/>
                  <a:pt x="5880" y="377"/>
                </a:cubicBezTo>
                <a:cubicBezTo>
                  <a:pt x="5880" y="293"/>
                  <a:pt x="5921" y="272"/>
                  <a:pt x="5921" y="272"/>
                </a:cubicBezTo>
                <a:cubicBezTo>
                  <a:pt x="5942" y="105"/>
                  <a:pt x="5921" y="0"/>
                  <a:pt x="5880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33"/>
          <p:cNvSpPr/>
          <p:nvPr/>
        </p:nvSpPr>
        <p:spPr>
          <a:xfrm flipH="1">
            <a:off x="198382" y="2764837"/>
            <a:ext cx="196611" cy="132363"/>
          </a:xfrm>
          <a:custGeom>
            <a:avLst/>
            <a:gdLst/>
            <a:ahLst/>
            <a:cxnLst/>
            <a:rect l="l" t="t" r="r" b="b"/>
            <a:pathLst>
              <a:path w="5441" h="3663" extrusionOk="0">
                <a:moveTo>
                  <a:pt x="5378" y="1"/>
                </a:moveTo>
                <a:cubicBezTo>
                  <a:pt x="5341" y="1"/>
                  <a:pt x="5297" y="15"/>
                  <a:pt x="5252" y="30"/>
                </a:cubicBezTo>
                <a:cubicBezTo>
                  <a:pt x="5252" y="30"/>
                  <a:pt x="5169" y="93"/>
                  <a:pt x="5043" y="156"/>
                </a:cubicBezTo>
                <a:cubicBezTo>
                  <a:pt x="4918" y="239"/>
                  <a:pt x="4708" y="365"/>
                  <a:pt x="4478" y="511"/>
                </a:cubicBezTo>
                <a:cubicBezTo>
                  <a:pt x="4227" y="637"/>
                  <a:pt x="3955" y="783"/>
                  <a:pt x="3620" y="951"/>
                </a:cubicBezTo>
                <a:cubicBezTo>
                  <a:pt x="3306" y="1097"/>
                  <a:pt x="2993" y="1286"/>
                  <a:pt x="2658" y="1453"/>
                </a:cubicBezTo>
                <a:cubicBezTo>
                  <a:pt x="2323" y="1620"/>
                  <a:pt x="2009" y="1788"/>
                  <a:pt x="1716" y="1976"/>
                </a:cubicBezTo>
                <a:cubicBezTo>
                  <a:pt x="1570" y="2081"/>
                  <a:pt x="1423" y="2143"/>
                  <a:pt x="1298" y="2227"/>
                </a:cubicBezTo>
                <a:cubicBezTo>
                  <a:pt x="1172" y="2311"/>
                  <a:pt x="1047" y="2415"/>
                  <a:pt x="942" y="2499"/>
                </a:cubicBezTo>
                <a:cubicBezTo>
                  <a:pt x="691" y="2646"/>
                  <a:pt x="524" y="2813"/>
                  <a:pt x="419" y="2939"/>
                </a:cubicBezTo>
                <a:cubicBezTo>
                  <a:pt x="272" y="3043"/>
                  <a:pt x="231" y="3127"/>
                  <a:pt x="231" y="3127"/>
                </a:cubicBezTo>
                <a:cubicBezTo>
                  <a:pt x="126" y="3231"/>
                  <a:pt x="42" y="3336"/>
                  <a:pt x="21" y="3441"/>
                </a:cubicBezTo>
                <a:cubicBezTo>
                  <a:pt x="0" y="3545"/>
                  <a:pt x="0" y="3608"/>
                  <a:pt x="21" y="3650"/>
                </a:cubicBezTo>
                <a:cubicBezTo>
                  <a:pt x="37" y="3658"/>
                  <a:pt x="55" y="3662"/>
                  <a:pt x="77" y="3662"/>
                </a:cubicBezTo>
                <a:cubicBezTo>
                  <a:pt x="115" y="3662"/>
                  <a:pt x="164" y="3648"/>
                  <a:pt x="231" y="3608"/>
                </a:cubicBezTo>
                <a:cubicBezTo>
                  <a:pt x="293" y="3608"/>
                  <a:pt x="356" y="3545"/>
                  <a:pt x="461" y="3462"/>
                </a:cubicBezTo>
                <a:lnTo>
                  <a:pt x="649" y="3273"/>
                </a:lnTo>
                <a:cubicBezTo>
                  <a:pt x="754" y="3169"/>
                  <a:pt x="942" y="3022"/>
                  <a:pt x="1151" y="2855"/>
                </a:cubicBezTo>
                <a:cubicBezTo>
                  <a:pt x="1256" y="2771"/>
                  <a:pt x="1381" y="2708"/>
                  <a:pt x="1486" y="2604"/>
                </a:cubicBezTo>
                <a:cubicBezTo>
                  <a:pt x="1612" y="2499"/>
                  <a:pt x="1758" y="2415"/>
                  <a:pt x="1905" y="2311"/>
                </a:cubicBezTo>
                <a:cubicBezTo>
                  <a:pt x="2197" y="2123"/>
                  <a:pt x="2511" y="1934"/>
                  <a:pt x="2825" y="1767"/>
                </a:cubicBezTo>
                <a:lnTo>
                  <a:pt x="3767" y="1202"/>
                </a:lnTo>
                <a:cubicBezTo>
                  <a:pt x="4060" y="1035"/>
                  <a:pt x="4332" y="867"/>
                  <a:pt x="4583" y="721"/>
                </a:cubicBezTo>
                <a:cubicBezTo>
                  <a:pt x="4813" y="553"/>
                  <a:pt x="5001" y="428"/>
                  <a:pt x="5127" y="323"/>
                </a:cubicBezTo>
                <a:cubicBezTo>
                  <a:pt x="5252" y="218"/>
                  <a:pt x="5336" y="156"/>
                  <a:pt x="5336" y="156"/>
                </a:cubicBezTo>
                <a:cubicBezTo>
                  <a:pt x="5420" y="114"/>
                  <a:pt x="5441" y="30"/>
                  <a:pt x="5420" y="9"/>
                </a:cubicBezTo>
                <a:cubicBezTo>
                  <a:pt x="5407" y="3"/>
                  <a:pt x="5393" y="1"/>
                  <a:pt x="5378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33"/>
          <p:cNvSpPr/>
          <p:nvPr/>
        </p:nvSpPr>
        <p:spPr>
          <a:xfrm flipH="1">
            <a:off x="326914" y="2674969"/>
            <a:ext cx="30281" cy="154983"/>
          </a:xfrm>
          <a:custGeom>
            <a:avLst/>
            <a:gdLst/>
            <a:ahLst/>
            <a:cxnLst/>
            <a:rect l="l" t="t" r="r" b="b"/>
            <a:pathLst>
              <a:path w="838" h="4289" extrusionOk="0">
                <a:moveTo>
                  <a:pt x="65" y="1"/>
                </a:moveTo>
                <a:cubicBezTo>
                  <a:pt x="57" y="1"/>
                  <a:pt x="50" y="3"/>
                  <a:pt x="43" y="6"/>
                </a:cubicBezTo>
                <a:cubicBezTo>
                  <a:pt x="22" y="6"/>
                  <a:pt x="1" y="69"/>
                  <a:pt x="1" y="111"/>
                </a:cubicBezTo>
                <a:cubicBezTo>
                  <a:pt x="1" y="111"/>
                  <a:pt x="1" y="174"/>
                  <a:pt x="22" y="299"/>
                </a:cubicBezTo>
                <a:cubicBezTo>
                  <a:pt x="43" y="404"/>
                  <a:pt x="84" y="550"/>
                  <a:pt x="105" y="739"/>
                </a:cubicBezTo>
                <a:cubicBezTo>
                  <a:pt x="147" y="927"/>
                  <a:pt x="189" y="1136"/>
                  <a:pt x="231" y="1366"/>
                </a:cubicBezTo>
                <a:lnTo>
                  <a:pt x="398" y="2078"/>
                </a:lnTo>
                <a:cubicBezTo>
                  <a:pt x="440" y="2308"/>
                  <a:pt x="461" y="2538"/>
                  <a:pt x="503" y="2789"/>
                </a:cubicBezTo>
                <a:lnTo>
                  <a:pt x="503" y="3103"/>
                </a:lnTo>
                <a:cubicBezTo>
                  <a:pt x="503" y="3208"/>
                  <a:pt x="503" y="3270"/>
                  <a:pt x="461" y="3375"/>
                </a:cubicBezTo>
                <a:cubicBezTo>
                  <a:pt x="440" y="3542"/>
                  <a:pt x="419" y="3668"/>
                  <a:pt x="356" y="3773"/>
                </a:cubicBezTo>
                <a:cubicBezTo>
                  <a:pt x="335" y="3835"/>
                  <a:pt x="335" y="3856"/>
                  <a:pt x="315" y="3877"/>
                </a:cubicBezTo>
                <a:cubicBezTo>
                  <a:pt x="315" y="3898"/>
                  <a:pt x="294" y="3898"/>
                  <a:pt x="294" y="3898"/>
                </a:cubicBezTo>
                <a:cubicBezTo>
                  <a:pt x="231" y="3961"/>
                  <a:pt x="231" y="4045"/>
                  <a:pt x="210" y="4086"/>
                </a:cubicBezTo>
                <a:cubicBezTo>
                  <a:pt x="210" y="4149"/>
                  <a:pt x="210" y="4212"/>
                  <a:pt x="231" y="4254"/>
                </a:cubicBezTo>
                <a:cubicBezTo>
                  <a:pt x="243" y="4278"/>
                  <a:pt x="277" y="4289"/>
                  <a:pt x="320" y="4289"/>
                </a:cubicBezTo>
                <a:cubicBezTo>
                  <a:pt x="350" y="4289"/>
                  <a:pt x="384" y="4283"/>
                  <a:pt x="419" y="4275"/>
                </a:cubicBezTo>
                <a:cubicBezTo>
                  <a:pt x="503" y="4191"/>
                  <a:pt x="566" y="4149"/>
                  <a:pt x="649" y="4045"/>
                </a:cubicBezTo>
                <a:cubicBezTo>
                  <a:pt x="649" y="4045"/>
                  <a:pt x="649" y="4003"/>
                  <a:pt x="670" y="3982"/>
                </a:cubicBezTo>
                <a:cubicBezTo>
                  <a:pt x="712" y="3961"/>
                  <a:pt x="733" y="3898"/>
                  <a:pt x="733" y="3856"/>
                </a:cubicBezTo>
                <a:cubicBezTo>
                  <a:pt x="775" y="3752"/>
                  <a:pt x="838" y="3563"/>
                  <a:pt x="838" y="3354"/>
                </a:cubicBezTo>
                <a:lnTo>
                  <a:pt x="838" y="3040"/>
                </a:lnTo>
                <a:cubicBezTo>
                  <a:pt x="838" y="2936"/>
                  <a:pt x="838" y="2810"/>
                  <a:pt x="817" y="2705"/>
                </a:cubicBezTo>
                <a:cubicBezTo>
                  <a:pt x="775" y="2475"/>
                  <a:pt x="733" y="2203"/>
                  <a:pt x="670" y="1973"/>
                </a:cubicBezTo>
                <a:cubicBezTo>
                  <a:pt x="628" y="1743"/>
                  <a:pt x="545" y="1492"/>
                  <a:pt x="461" y="1262"/>
                </a:cubicBezTo>
                <a:cubicBezTo>
                  <a:pt x="398" y="1053"/>
                  <a:pt x="335" y="843"/>
                  <a:pt x="294" y="655"/>
                </a:cubicBezTo>
                <a:cubicBezTo>
                  <a:pt x="231" y="488"/>
                  <a:pt x="189" y="341"/>
                  <a:pt x="147" y="236"/>
                </a:cubicBezTo>
                <a:cubicBezTo>
                  <a:pt x="126" y="132"/>
                  <a:pt x="126" y="90"/>
                  <a:pt x="126" y="90"/>
                </a:cubicBezTo>
                <a:cubicBezTo>
                  <a:pt x="126" y="38"/>
                  <a:pt x="98" y="1"/>
                  <a:pt x="65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33"/>
          <p:cNvSpPr/>
          <p:nvPr/>
        </p:nvSpPr>
        <p:spPr>
          <a:xfrm flipH="1">
            <a:off x="153755" y="2901644"/>
            <a:ext cx="516441" cy="503505"/>
          </a:xfrm>
          <a:custGeom>
            <a:avLst/>
            <a:gdLst/>
            <a:ahLst/>
            <a:cxnLst/>
            <a:rect l="l" t="t" r="r" b="b"/>
            <a:pathLst>
              <a:path w="14292" h="13934" extrusionOk="0">
                <a:moveTo>
                  <a:pt x="7111" y="0"/>
                </a:moveTo>
                <a:cubicBezTo>
                  <a:pt x="3428" y="0"/>
                  <a:pt x="371" y="2920"/>
                  <a:pt x="189" y="6622"/>
                </a:cubicBezTo>
                <a:cubicBezTo>
                  <a:pt x="0" y="10472"/>
                  <a:pt x="2951" y="13736"/>
                  <a:pt x="6800" y="13925"/>
                </a:cubicBezTo>
                <a:cubicBezTo>
                  <a:pt x="6917" y="13930"/>
                  <a:pt x="7033" y="13933"/>
                  <a:pt x="7149" y="13933"/>
                </a:cubicBezTo>
                <a:cubicBezTo>
                  <a:pt x="10846" y="13933"/>
                  <a:pt x="13920" y="11046"/>
                  <a:pt x="14103" y="7313"/>
                </a:cubicBezTo>
                <a:cubicBezTo>
                  <a:pt x="14291" y="3463"/>
                  <a:pt x="11320" y="199"/>
                  <a:pt x="7491" y="10"/>
                </a:cubicBezTo>
                <a:cubicBezTo>
                  <a:pt x="7364" y="4"/>
                  <a:pt x="7237" y="0"/>
                  <a:pt x="7111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33"/>
          <p:cNvSpPr/>
          <p:nvPr/>
        </p:nvSpPr>
        <p:spPr>
          <a:xfrm flipH="1">
            <a:off x="402507" y="2531152"/>
            <a:ext cx="735709" cy="717569"/>
          </a:xfrm>
          <a:custGeom>
            <a:avLst/>
            <a:gdLst/>
            <a:ahLst/>
            <a:cxnLst/>
            <a:rect l="l" t="t" r="r" b="b"/>
            <a:pathLst>
              <a:path w="20360" h="19858" extrusionOk="0">
                <a:moveTo>
                  <a:pt x="10189" y="0"/>
                </a:moveTo>
                <a:cubicBezTo>
                  <a:pt x="4929" y="0"/>
                  <a:pt x="517" y="4141"/>
                  <a:pt x="273" y="9447"/>
                </a:cubicBezTo>
                <a:cubicBezTo>
                  <a:pt x="1" y="14929"/>
                  <a:pt x="4227" y="19574"/>
                  <a:pt x="9709" y="19846"/>
                </a:cubicBezTo>
                <a:cubicBezTo>
                  <a:pt x="9865" y="19854"/>
                  <a:pt x="10019" y="19857"/>
                  <a:pt x="10173" y="19857"/>
                </a:cubicBezTo>
                <a:cubicBezTo>
                  <a:pt x="15432" y="19857"/>
                  <a:pt x="19843" y="15735"/>
                  <a:pt x="20087" y="10389"/>
                </a:cubicBezTo>
                <a:cubicBezTo>
                  <a:pt x="20359" y="4928"/>
                  <a:pt x="16154" y="283"/>
                  <a:pt x="10651" y="11"/>
                </a:cubicBezTo>
                <a:cubicBezTo>
                  <a:pt x="10496" y="4"/>
                  <a:pt x="10342" y="0"/>
                  <a:pt x="10189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3"/>
          <p:cNvSpPr/>
          <p:nvPr/>
        </p:nvSpPr>
        <p:spPr>
          <a:xfrm flipH="1">
            <a:off x="530281" y="2779435"/>
            <a:ext cx="248031" cy="1067681"/>
          </a:xfrm>
          <a:custGeom>
            <a:avLst/>
            <a:gdLst/>
            <a:ahLst/>
            <a:cxnLst/>
            <a:rect l="l" t="t" r="r" b="b"/>
            <a:pathLst>
              <a:path w="6864" h="29547" extrusionOk="0">
                <a:moveTo>
                  <a:pt x="275" y="0"/>
                </a:moveTo>
                <a:cubicBezTo>
                  <a:pt x="251" y="0"/>
                  <a:pt x="229" y="8"/>
                  <a:pt x="209" y="24"/>
                </a:cubicBezTo>
                <a:cubicBezTo>
                  <a:pt x="105" y="128"/>
                  <a:pt x="168" y="442"/>
                  <a:pt x="314" y="798"/>
                </a:cubicBezTo>
                <a:cubicBezTo>
                  <a:pt x="314" y="798"/>
                  <a:pt x="377" y="903"/>
                  <a:pt x="461" y="1112"/>
                </a:cubicBezTo>
                <a:cubicBezTo>
                  <a:pt x="523" y="1321"/>
                  <a:pt x="670" y="1614"/>
                  <a:pt x="816" y="1991"/>
                </a:cubicBezTo>
                <a:cubicBezTo>
                  <a:pt x="900" y="2158"/>
                  <a:pt x="1005" y="2367"/>
                  <a:pt x="1109" y="2576"/>
                </a:cubicBezTo>
                <a:cubicBezTo>
                  <a:pt x="1214" y="2786"/>
                  <a:pt x="1318" y="3058"/>
                  <a:pt x="1444" y="3288"/>
                </a:cubicBezTo>
                <a:cubicBezTo>
                  <a:pt x="1569" y="3560"/>
                  <a:pt x="1716" y="3811"/>
                  <a:pt x="1841" y="4104"/>
                </a:cubicBezTo>
                <a:cubicBezTo>
                  <a:pt x="1925" y="4229"/>
                  <a:pt x="1967" y="4397"/>
                  <a:pt x="2051" y="4522"/>
                </a:cubicBezTo>
                <a:cubicBezTo>
                  <a:pt x="2072" y="4606"/>
                  <a:pt x="2134" y="4669"/>
                  <a:pt x="2155" y="4732"/>
                </a:cubicBezTo>
                <a:cubicBezTo>
                  <a:pt x="2176" y="4815"/>
                  <a:pt x="2239" y="4878"/>
                  <a:pt x="2260" y="4962"/>
                </a:cubicBezTo>
                <a:cubicBezTo>
                  <a:pt x="2385" y="5276"/>
                  <a:pt x="2553" y="5589"/>
                  <a:pt x="2616" y="5924"/>
                </a:cubicBezTo>
                <a:cubicBezTo>
                  <a:pt x="2658" y="6008"/>
                  <a:pt x="2678" y="6092"/>
                  <a:pt x="2699" y="6196"/>
                </a:cubicBezTo>
                <a:lnTo>
                  <a:pt x="2762" y="6322"/>
                </a:lnTo>
                <a:cubicBezTo>
                  <a:pt x="2762" y="6364"/>
                  <a:pt x="2783" y="6405"/>
                  <a:pt x="2783" y="6447"/>
                </a:cubicBezTo>
                <a:cubicBezTo>
                  <a:pt x="2825" y="6636"/>
                  <a:pt x="2867" y="6824"/>
                  <a:pt x="2909" y="6991"/>
                </a:cubicBezTo>
                <a:cubicBezTo>
                  <a:pt x="3076" y="7745"/>
                  <a:pt x="3139" y="8519"/>
                  <a:pt x="3118" y="9356"/>
                </a:cubicBezTo>
                <a:cubicBezTo>
                  <a:pt x="3097" y="10172"/>
                  <a:pt x="2971" y="11009"/>
                  <a:pt x="2699" y="11846"/>
                </a:cubicBezTo>
                <a:cubicBezTo>
                  <a:pt x="2469" y="12683"/>
                  <a:pt x="2155" y="13519"/>
                  <a:pt x="1758" y="14315"/>
                </a:cubicBezTo>
                <a:cubicBezTo>
                  <a:pt x="1653" y="14545"/>
                  <a:pt x="1569" y="14712"/>
                  <a:pt x="1465" y="14921"/>
                </a:cubicBezTo>
                <a:cubicBezTo>
                  <a:pt x="1360" y="15131"/>
                  <a:pt x="1256" y="15319"/>
                  <a:pt x="1151" y="15528"/>
                </a:cubicBezTo>
                <a:cubicBezTo>
                  <a:pt x="942" y="15968"/>
                  <a:pt x="712" y="16428"/>
                  <a:pt x="565" y="16867"/>
                </a:cubicBezTo>
                <a:cubicBezTo>
                  <a:pt x="481" y="17097"/>
                  <a:pt x="398" y="17328"/>
                  <a:pt x="356" y="17579"/>
                </a:cubicBezTo>
                <a:cubicBezTo>
                  <a:pt x="314" y="17704"/>
                  <a:pt x="293" y="17809"/>
                  <a:pt x="272" y="17913"/>
                </a:cubicBezTo>
                <a:lnTo>
                  <a:pt x="209" y="18102"/>
                </a:lnTo>
                <a:lnTo>
                  <a:pt x="189" y="18269"/>
                </a:lnTo>
                <a:cubicBezTo>
                  <a:pt x="84" y="18750"/>
                  <a:pt x="63" y="19211"/>
                  <a:pt x="42" y="19692"/>
                </a:cubicBezTo>
                <a:cubicBezTo>
                  <a:pt x="0" y="20633"/>
                  <a:pt x="105" y="21512"/>
                  <a:pt x="314" y="22349"/>
                </a:cubicBezTo>
                <a:cubicBezTo>
                  <a:pt x="523" y="23186"/>
                  <a:pt x="816" y="23918"/>
                  <a:pt x="1130" y="24609"/>
                </a:cubicBezTo>
                <a:cubicBezTo>
                  <a:pt x="1779" y="25927"/>
                  <a:pt x="2574" y="26869"/>
                  <a:pt x="3139" y="27496"/>
                </a:cubicBezTo>
                <a:cubicBezTo>
                  <a:pt x="3306" y="27664"/>
                  <a:pt x="3432" y="27789"/>
                  <a:pt x="3536" y="27915"/>
                </a:cubicBezTo>
                <a:cubicBezTo>
                  <a:pt x="3662" y="28020"/>
                  <a:pt x="3766" y="28124"/>
                  <a:pt x="3850" y="28208"/>
                </a:cubicBezTo>
                <a:cubicBezTo>
                  <a:pt x="3934" y="28292"/>
                  <a:pt x="4018" y="28333"/>
                  <a:pt x="4038" y="28396"/>
                </a:cubicBezTo>
                <a:cubicBezTo>
                  <a:pt x="4080" y="28417"/>
                  <a:pt x="4122" y="28438"/>
                  <a:pt x="4122" y="28438"/>
                </a:cubicBezTo>
                <a:cubicBezTo>
                  <a:pt x="4499" y="28815"/>
                  <a:pt x="4959" y="29066"/>
                  <a:pt x="5336" y="29254"/>
                </a:cubicBezTo>
                <a:cubicBezTo>
                  <a:pt x="5666" y="29410"/>
                  <a:pt x="5953" y="29495"/>
                  <a:pt x="6197" y="29495"/>
                </a:cubicBezTo>
                <a:cubicBezTo>
                  <a:pt x="6246" y="29495"/>
                  <a:pt x="6294" y="29491"/>
                  <a:pt x="6340" y="29484"/>
                </a:cubicBezTo>
                <a:cubicBezTo>
                  <a:pt x="6346" y="29466"/>
                  <a:pt x="6352" y="29448"/>
                  <a:pt x="6359" y="29431"/>
                </a:cubicBezTo>
                <a:lnTo>
                  <a:pt x="6359" y="29431"/>
                </a:lnTo>
                <a:cubicBezTo>
                  <a:pt x="6381" y="29458"/>
                  <a:pt x="6409" y="29482"/>
                  <a:pt x="6445" y="29505"/>
                </a:cubicBezTo>
                <a:cubicBezTo>
                  <a:pt x="6466" y="29526"/>
                  <a:pt x="6487" y="29547"/>
                  <a:pt x="6549" y="29547"/>
                </a:cubicBezTo>
                <a:lnTo>
                  <a:pt x="6654" y="29547"/>
                </a:lnTo>
                <a:cubicBezTo>
                  <a:pt x="6675" y="29547"/>
                  <a:pt x="6675" y="29547"/>
                  <a:pt x="6696" y="29526"/>
                </a:cubicBezTo>
                <a:cubicBezTo>
                  <a:pt x="6738" y="29505"/>
                  <a:pt x="6759" y="29505"/>
                  <a:pt x="6779" y="29463"/>
                </a:cubicBezTo>
                <a:cubicBezTo>
                  <a:pt x="6779" y="29442"/>
                  <a:pt x="6800" y="29442"/>
                  <a:pt x="6800" y="29421"/>
                </a:cubicBezTo>
                <a:cubicBezTo>
                  <a:pt x="6800" y="29400"/>
                  <a:pt x="6842" y="29400"/>
                  <a:pt x="6842" y="29359"/>
                </a:cubicBezTo>
                <a:cubicBezTo>
                  <a:pt x="6863" y="29317"/>
                  <a:pt x="6863" y="29296"/>
                  <a:pt x="6863" y="29233"/>
                </a:cubicBezTo>
                <a:lnTo>
                  <a:pt x="6675" y="28919"/>
                </a:lnTo>
                <a:cubicBezTo>
                  <a:pt x="6487" y="28501"/>
                  <a:pt x="5922" y="27936"/>
                  <a:pt x="5210" y="27308"/>
                </a:cubicBezTo>
                <a:cubicBezTo>
                  <a:pt x="5252" y="27224"/>
                  <a:pt x="5210" y="27224"/>
                  <a:pt x="5210" y="27203"/>
                </a:cubicBezTo>
                <a:lnTo>
                  <a:pt x="5168" y="27141"/>
                </a:lnTo>
                <a:cubicBezTo>
                  <a:pt x="5106" y="27120"/>
                  <a:pt x="5064" y="27057"/>
                  <a:pt x="4980" y="26994"/>
                </a:cubicBezTo>
                <a:lnTo>
                  <a:pt x="4708" y="26722"/>
                </a:lnTo>
                <a:cubicBezTo>
                  <a:pt x="4624" y="26618"/>
                  <a:pt x="4478" y="26513"/>
                  <a:pt x="4373" y="26367"/>
                </a:cubicBezTo>
                <a:cubicBezTo>
                  <a:pt x="3850" y="25802"/>
                  <a:pt x="3181" y="24965"/>
                  <a:pt x="2574" y="23856"/>
                </a:cubicBezTo>
                <a:cubicBezTo>
                  <a:pt x="2281" y="23270"/>
                  <a:pt x="2030" y="22642"/>
                  <a:pt x="1821" y="21931"/>
                </a:cubicBezTo>
                <a:cubicBezTo>
                  <a:pt x="1611" y="21240"/>
                  <a:pt x="1528" y="20466"/>
                  <a:pt x="1507" y="19692"/>
                </a:cubicBezTo>
                <a:cubicBezTo>
                  <a:pt x="1507" y="19294"/>
                  <a:pt x="1528" y="18876"/>
                  <a:pt x="1611" y="18478"/>
                </a:cubicBezTo>
                <a:lnTo>
                  <a:pt x="1632" y="18332"/>
                </a:lnTo>
                <a:lnTo>
                  <a:pt x="1653" y="18164"/>
                </a:lnTo>
                <a:cubicBezTo>
                  <a:pt x="1695" y="18060"/>
                  <a:pt x="1716" y="17955"/>
                  <a:pt x="1716" y="17851"/>
                </a:cubicBezTo>
                <a:cubicBezTo>
                  <a:pt x="1758" y="17641"/>
                  <a:pt x="1821" y="17474"/>
                  <a:pt x="1862" y="17265"/>
                </a:cubicBezTo>
                <a:cubicBezTo>
                  <a:pt x="2009" y="16867"/>
                  <a:pt x="2155" y="16470"/>
                  <a:pt x="2344" y="16072"/>
                </a:cubicBezTo>
                <a:lnTo>
                  <a:pt x="2658" y="15444"/>
                </a:lnTo>
                <a:cubicBezTo>
                  <a:pt x="2762" y="15235"/>
                  <a:pt x="2846" y="15005"/>
                  <a:pt x="2950" y="14796"/>
                </a:cubicBezTo>
                <a:cubicBezTo>
                  <a:pt x="3306" y="13938"/>
                  <a:pt x="3620" y="13017"/>
                  <a:pt x="3850" y="12097"/>
                </a:cubicBezTo>
                <a:cubicBezTo>
                  <a:pt x="4101" y="11197"/>
                  <a:pt x="4206" y="10255"/>
                  <a:pt x="4206" y="9335"/>
                </a:cubicBezTo>
                <a:cubicBezTo>
                  <a:pt x="4206" y="8414"/>
                  <a:pt x="4059" y="7556"/>
                  <a:pt x="3850" y="6740"/>
                </a:cubicBezTo>
                <a:cubicBezTo>
                  <a:pt x="3808" y="6531"/>
                  <a:pt x="3725" y="6343"/>
                  <a:pt x="3683" y="6175"/>
                </a:cubicBezTo>
                <a:cubicBezTo>
                  <a:pt x="3641" y="6112"/>
                  <a:pt x="3641" y="6071"/>
                  <a:pt x="3620" y="6029"/>
                </a:cubicBezTo>
                <a:cubicBezTo>
                  <a:pt x="3599" y="5987"/>
                  <a:pt x="3599" y="5924"/>
                  <a:pt x="3578" y="5903"/>
                </a:cubicBezTo>
                <a:cubicBezTo>
                  <a:pt x="3536" y="5799"/>
                  <a:pt x="3494" y="5715"/>
                  <a:pt x="3474" y="5652"/>
                </a:cubicBezTo>
                <a:cubicBezTo>
                  <a:pt x="3327" y="5276"/>
                  <a:pt x="3139" y="4941"/>
                  <a:pt x="2992" y="4627"/>
                </a:cubicBezTo>
                <a:cubicBezTo>
                  <a:pt x="2971" y="4543"/>
                  <a:pt x="2909" y="4460"/>
                  <a:pt x="2867" y="4397"/>
                </a:cubicBezTo>
                <a:cubicBezTo>
                  <a:pt x="2804" y="4313"/>
                  <a:pt x="2783" y="4229"/>
                  <a:pt x="2741" y="4146"/>
                </a:cubicBezTo>
                <a:cubicBezTo>
                  <a:pt x="2658" y="3999"/>
                  <a:pt x="2574" y="3874"/>
                  <a:pt x="2490" y="3727"/>
                </a:cubicBezTo>
                <a:cubicBezTo>
                  <a:pt x="2344" y="3476"/>
                  <a:pt x="2176" y="3204"/>
                  <a:pt x="2051" y="2974"/>
                </a:cubicBezTo>
                <a:cubicBezTo>
                  <a:pt x="1925" y="2744"/>
                  <a:pt x="1800" y="2514"/>
                  <a:pt x="1695" y="2304"/>
                </a:cubicBezTo>
                <a:cubicBezTo>
                  <a:pt x="1590" y="2095"/>
                  <a:pt x="1486" y="1886"/>
                  <a:pt x="1381" y="1719"/>
                </a:cubicBezTo>
                <a:cubicBezTo>
                  <a:pt x="1193" y="1363"/>
                  <a:pt x="1025" y="1091"/>
                  <a:pt x="963" y="882"/>
                </a:cubicBezTo>
                <a:cubicBezTo>
                  <a:pt x="858" y="693"/>
                  <a:pt x="795" y="589"/>
                  <a:pt x="795" y="589"/>
                </a:cubicBezTo>
                <a:cubicBezTo>
                  <a:pt x="618" y="234"/>
                  <a:pt x="411" y="0"/>
                  <a:pt x="275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33"/>
          <p:cNvSpPr/>
          <p:nvPr/>
        </p:nvSpPr>
        <p:spPr>
          <a:xfrm flipH="1">
            <a:off x="393474" y="2984356"/>
            <a:ext cx="353834" cy="567247"/>
          </a:xfrm>
          <a:custGeom>
            <a:avLst/>
            <a:gdLst/>
            <a:ahLst/>
            <a:cxnLst/>
            <a:rect l="l" t="t" r="r" b="b"/>
            <a:pathLst>
              <a:path w="9792" h="15698" extrusionOk="0">
                <a:moveTo>
                  <a:pt x="9678" y="1"/>
                </a:moveTo>
                <a:cubicBezTo>
                  <a:pt x="9674" y="1"/>
                  <a:pt x="9671" y="1"/>
                  <a:pt x="9667" y="2"/>
                </a:cubicBezTo>
                <a:cubicBezTo>
                  <a:pt x="9583" y="23"/>
                  <a:pt x="9541" y="211"/>
                  <a:pt x="9520" y="421"/>
                </a:cubicBezTo>
                <a:cubicBezTo>
                  <a:pt x="9520" y="421"/>
                  <a:pt x="9520" y="462"/>
                  <a:pt x="9478" y="609"/>
                </a:cubicBezTo>
                <a:cubicBezTo>
                  <a:pt x="9458" y="734"/>
                  <a:pt x="9437" y="881"/>
                  <a:pt x="9416" y="1132"/>
                </a:cubicBezTo>
                <a:cubicBezTo>
                  <a:pt x="9374" y="1237"/>
                  <a:pt x="9353" y="1362"/>
                  <a:pt x="9332" y="1488"/>
                </a:cubicBezTo>
                <a:cubicBezTo>
                  <a:pt x="9311" y="1613"/>
                  <a:pt x="9269" y="1781"/>
                  <a:pt x="9227" y="1927"/>
                </a:cubicBezTo>
                <a:cubicBezTo>
                  <a:pt x="9206" y="2094"/>
                  <a:pt x="9144" y="2241"/>
                  <a:pt x="9102" y="2429"/>
                </a:cubicBezTo>
                <a:lnTo>
                  <a:pt x="8934" y="2973"/>
                </a:lnTo>
                <a:cubicBezTo>
                  <a:pt x="8704" y="3747"/>
                  <a:pt x="8390" y="4605"/>
                  <a:pt x="7909" y="5442"/>
                </a:cubicBezTo>
                <a:cubicBezTo>
                  <a:pt x="7449" y="6279"/>
                  <a:pt x="6821" y="7137"/>
                  <a:pt x="6110" y="7869"/>
                </a:cubicBezTo>
                <a:lnTo>
                  <a:pt x="5859" y="8162"/>
                </a:lnTo>
                <a:cubicBezTo>
                  <a:pt x="5775" y="8267"/>
                  <a:pt x="5670" y="8351"/>
                  <a:pt x="5566" y="8413"/>
                </a:cubicBezTo>
                <a:cubicBezTo>
                  <a:pt x="5377" y="8602"/>
                  <a:pt x="5168" y="8769"/>
                  <a:pt x="4980" y="8936"/>
                </a:cubicBezTo>
                <a:cubicBezTo>
                  <a:pt x="4603" y="9292"/>
                  <a:pt x="4206" y="9627"/>
                  <a:pt x="3829" y="9941"/>
                </a:cubicBezTo>
                <a:cubicBezTo>
                  <a:pt x="3473" y="10255"/>
                  <a:pt x="3097" y="10589"/>
                  <a:pt x="2762" y="10903"/>
                </a:cubicBezTo>
                <a:cubicBezTo>
                  <a:pt x="2616" y="11071"/>
                  <a:pt x="2427" y="11217"/>
                  <a:pt x="2260" y="11385"/>
                </a:cubicBezTo>
                <a:lnTo>
                  <a:pt x="2030" y="11615"/>
                </a:lnTo>
                <a:cubicBezTo>
                  <a:pt x="1946" y="11698"/>
                  <a:pt x="1904" y="11761"/>
                  <a:pt x="1820" y="11845"/>
                </a:cubicBezTo>
                <a:cubicBezTo>
                  <a:pt x="1276" y="12452"/>
                  <a:pt x="879" y="13017"/>
                  <a:pt x="628" y="13435"/>
                </a:cubicBezTo>
                <a:cubicBezTo>
                  <a:pt x="523" y="13644"/>
                  <a:pt x="419" y="13833"/>
                  <a:pt x="356" y="13937"/>
                </a:cubicBezTo>
                <a:cubicBezTo>
                  <a:pt x="314" y="14063"/>
                  <a:pt x="272" y="14126"/>
                  <a:pt x="272" y="14126"/>
                </a:cubicBezTo>
                <a:cubicBezTo>
                  <a:pt x="230" y="14230"/>
                  <a:pt x="209" y="14314"/>
                  <a:pt x="147" y="14418"/>
                </a:cubicBezTo>
                <a:cubicBezTo>
                  <a:pt x="126" y="14523"/>
                  <a:pt x="105" y="14586"/>
                  <a:pt x="63" y="14690"/>
                </a:cubicBezTo>
                <a:cubicBezTo>
                  <a:pt x="21" y="14879"/>
                  <a:pt x="0" y="15046"/>
                  <a:pt x="0" y="15193"/>
                </a:cubicBezTo>
                <a:cubicBezTo>
                  <a:pt x="0" y="15486"/>
                  <a:pt x="42" y="15674"/>
                  <a:pt x="147" y="15695"/>
                </a:cubicBezTo>
                <a:cubicBezTo>
                  <a:pt x="154" y="15696"/>
                  <a:pt x="162" y="15697"/>
                  <a:pt x="170" y="15697"/>
                </a:cubicBezTo>
                <a:cubicBezTo>
                  <a:pt x="269" y="15697"/>
                  <a:pt x="387" y="15575"/>
                  <a:pt x="523" y="15381"/>
                </a:cubicBezTo>
                <a:cubicBezTo>
                  <a:pt x="544" y="15318"/>
                  <a:pt x="565" y="15255"/>
                  <a:pt x="628" y="15193"/>
                </a:cubicBezTo>
                <a:cubicBezTo>
                  <a:pt x="649" y="15151"/>
                  <a:pt x="691" y="15067"/>
                  <a:pt x="732" y="14983"/>
                </a:cubicBezTo>
                <a:cubicBezTo>
                  <a:pt x="753" y="14900"/>
                  <a:pt x="795" y="14837"/>
                  <a:pt x="837" y="14753"/>
                </a:cubicBezTo>
                <a:cubicBezTo>
                  <a:pt x="879" y="14670"/>
                  <a:pt x="900" y="14586"/>
                  <a:pt x="963" y="14481"/>
                </a:cubicBezTo>
                <a:cubicBezTo>
                  <a:pt x="1004" y="14481"/>
                  <a:pt x="1004" y="14481"/>
                  <a:pt x="1004" y="14460"/>
                </a:cubicBezTo>
                <a:lnTo>
                  <a:pt x="1088" y="14314"/>
                </a:lnTo>
                <a:cubicBezTo>
                  <a:pt x="1151" y="14209"/>
                  <a:pt x="1214" y="14042"/>
                  <a:pt x="1318" y="13854"/>
                </a:cubicBezTo>
                <a:cubicBezTo>
                  <a:pt x="1527" y="13477"/>
                  <a:pt x="1904" y="12954"/>
                  <a:pt x="2406" y="12368"/>
                </a:cubicBezTo>
                <a:cubicBezTo>
                  <a:pt x="2448" y="12284"/>
                  <a:pt x="2532" y="12221"/>
                  <a:pt x="2574" y="12159"/>
                </a:cubicBezTo>
                <a:cubicBezTo>
                  <a:pt x="2657" y="12075"/>
                  <a:pt x="2720" y="12012"/>
                  <a:pt x="2783" y="11929"/>
                </a:cubicBezTo>
                <a:cubicBezTo>
                  <a:pt x="2929" y="11761"/>
                  <a:pt x="3076" y="11615"/>
                  <a:pt x="3243" y="11447"/>
                </a:cubicBezTo>
                <a:cubicBezTo>
                  <a:pt x="3557" y="11133"/>
                  <a:pt x="3913" y="10820"/>
                  <a:pt x="4289" y="10485"/>
                </a:cubicBezTo>
                <a:cubicBezTo>
                  <a:pt x="4645" y="10150"/>
                  <a:pt x="5043" y="9815"/>
                  <a:pt x="5398" y="9439"/>
                </a:cubicBezTo>
                <a:cubicBezTo>
                  <a:pt x="5587" y="9250"/>
                  <a:pt x="5796" y="9083"/>
                  <a:pt x="5984" y="8895"/>
                </a:cubicBezTo>
                <a:lnTo>
                  <a:pt x="6277" y="8602"/>
                </a:lnTo>
                <a:lnTo>
                  <a:pt x="6549" y="8309"/>
                </a:lnTo>
                <a:cubicBezTo>
                  <a:pt x="7281" y="7535"/>
                  <a:pt x="7909" y="6614"/>
                  <a:pt x="8370" y="5693"/>
                </a:cubicBezTo>
                <a:cubicBezTo>
                  <a:pt x="8830" y="4794"/>
                  <a:pt x="9123" y="3894"/>
                  <a:pt x="9332" y="3120"/>
                </a:cubicBezTo>
                <a:cubicBezTo>
                  <a:pt x="9374" y="2910"/>
                  <a:pt x="9437" y="2722"/>
                  <a:pt x="9458" y="2534"/>
                </a:cubicBezTo>
                <a:cubicBezTo>
                  <a:pt x="9478" y="2346"/>
                  <a:pt x="9541" y="2199"/>
                  <a:pt x="9562" y="2011"/>
                </a:cubicBezTo>
                <a:cubicBezTo>
                  <a:pt x="9583" y="1864"/>
                  <a:pt x="9625" y="1697"/>
                  <a:pt x="9646" y="1571"/>
                </a:cubicBezTo>
                <a:cubicBezTo>
                  <a:pt x="9667" y="1446"/>
                  <a:pt x="9688" y="1299"/>
                  <a:pt x="9688" y="1174"/>
                </a:cubicBezTo>
                <a:cubicBezTo>
                  <a:pt x="9730" y="944"/>
                  <a:pt x="9750" y="755"/>
                  <a:pt x="9750" y="630"/>
                </a:cubicBezTo>
                <a:cubicBezTo>
                  <a:pt x="9750" y="504"/>
                  <a:pt x="9771" y="441"/>
                  <a:pt x="9771" y="441"/>
                </a:cubicBezTo>
                <a:cubicBezTo>
                  <a:pt x="9791" y="202"/>
                  <a:pt x="9754" y="1"/>
                  <a:pt x="9678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33"/>
          <p:cNvSpPr/>
          <p:nvPr/>
        </p:nvSpPr>
        <p:spPr>
          <a:xfrm flipH="1">
            <a:off x="674712" y="2941320"/>
            <a:ext cx="176194" cy="397810"/>
          </a:xfrm>
          <a:custGeom>
            <a:avLst/>
            <a:gdLst/>
            <a:ahLst/>
            <a:cxnLst/>
            <a:rect l="l" t="t" r="r" b="b"/>
            <a:pathLst>
              <a:path w="4876" h="11009" extrusionOk="0">
                <a:moveTo>
                  <a:pt x="104" y="0"/>
                </a:moveTo>
                <a:cubicBezTo>
                  <a:pt x="87" y="0"/>
                  <a:pt x="73" y="7"/>
                  <a:pt x="63" y="21"/>
                </a:cubicBezTo>
                <a:cubicBezTo>
                  <a:pt x="1" y="63"/>
                  <a:pt x="21" y="189"/>
                  <a:pt x="84" y="335"/>
                </a:cubicBezTo>
                <a:cubicBezTo>
                  <a:pt x="84" y="335"/>
                  <a:pt x="105" y="356"/>
                  <a:pt x="126" y="440"/>
                </a:cubicBezTo>
                <a:cubicBezTo>
                  <a:pt x="168" y="503"/>
                  <a:pt x="210" y="607"/>
                  <a:pt x="293" y="754"/>
                </a:cubicBezTo>
                <a:cubicBezTo>
                  <a:pt x="440" y="1005"/>
                  <a:pt x="649" y="1381"/>
                  <a:pt x="921" y="1821"/>
                </a:cubicBezTo>
                <a:cubicBezTo>
                  <a:pt x="1172" y="2260"/>
                  <a:pt x="1486" y="2762"/>
                  <a:pt x="1842" y="3306"/>
                </a:cubicBezTo>
                <a:cubicBezTo>
                  <a:pt x="2156" y="3850"/>
                  <a:pt x="2490" y="4457"/>
                  <a:pt x="2804" y="5064"/>
                </a:cubicBezTo>
                <a:cubicBezTo>
                  <a:pt x="3118" y="5671"/>
                  <a:pt x="3369" y="6257"/>
                  <a:pt x="3620" y="6863"/>
                </a:cubicBezTo>
                <a:cubicBezTo>
                  <a:pt x="3662" y="7031"/>
                  <a:pt x="3725" y="7156"/>
                  <a:pt x="3767" y="7282"/>
                </a:cubicBezTo>
                <a:cubicBezTo>
                  <a:pt x="3830" y="7407"/>
                  <a:pt x="3850" y="7575"/>
                  <a:pt x="3871" y="7700"/>
                </a:cubicBezTo>
                <a:cubicBezTo>
                  <a:pt x="3955" y="7972"/>
                  <a:pt x="3997" y="8223"/>
                  <a:pt x="3997" y="8454"/>
                </a:cubicBezTo>
                <a:cubicBezTo>
                  <a:pt x="4060" y="8935"/>
                  <a:pt x="4039" y="9332"/>
                  <a:pt x="3997" y="9583"/>
                </a:cubicBezTo>
                <a:cubicBezTo>
                  <a:pt x="3976" y="9709"/>
                  <a:pt x="3955" y="9814"/>
                  <a:pt x="3955" y="9876"/>
                </a:cubicBezTo>
                <a:cubicBezTo>
                  <a:pt x="3955" y="9897"/>
                  <a:pt x="3934" y="9918"/>
                  <a:pt x="3934" y="9960"/>
                </a:cubicBezTo>
                <a:lnTo>
                  <a:pt x="3934" y="9981"/>
                </a:lnTo>
                <a:cubicBezTo>
                  <a:pt x="3850" y="10190"/>
                  <a:pt x="3830" y="10399"/>
                  <a:pt x="3788" y="10588"/>
                </a:cubicBezTo>
                <a:cubicBezTo>
                  <a:pt x="3767" y="10734"/>
                  <a:pt x="3788" y="10902"/>
                  <a:pt x="3892" y="10964"/>
                </a:cubicBezTo>
                <a:cubicBezTo>
                  <a:pt x="3923" y="10995"/>
                  <a:pt x="3965" y="11009"/>
                  <a:pt x="4013" y="11009"/>
                </a:cubicBezTo>
                <a:cubicBezTo>
                  <a:pt x="4096" y="11009"/>
                  <a:pt x="4197" y="10968"/>
                  <a:pt x="4290" y="10902"/>
                </a:cubicBezTo>
                <a:cubicBezTo>
                  <a:pt x="4374" y="10839"/>
                  <a:pt x="4457" y="10734"/>
                  <a:pt x="4520" y="10630"/>
                </a:cubicBezTo>
                <a:cubicBezTo>
                  <a:pt x="4604" y="10525"/>
                  <a:pt x="4667" y="10399"/>
                  <a:pt x="4708" y="10274"/>
                </a:cubicBezTo>
                <a:lnTo>
                  <a:pt x="4687" y="10274"/>
                </a:lnTo>
                <a:lnTo>
                  <a:pt x="4687" y="10232"/>
                </a:lnTo>
                <a:cubicBezTo>
                  <a:pt x="4687" y="10211"/>
                  <a:pt x="4708" y="10190"/>
                  <a:pt x="4708" y="10127"/>
                </a:cubicBezTo>
                <a:cubicBezTo>
                  <a:pt x="4750" y="10065"/>
                  <a:pt x="4771" y="9918"/>
                  <a:pt x="4792" y="9751"/>
                </a:cubicBezTo>
                <a:cubicBezTo>
                  <a:pt x="4855" y="9395"/>
                  <a:pt x="4876" y="8935"/>
                  <a:pt x="4771" y="8391"/>
                </a:cubicBezTo>
                <a:cubicBezTo>
                  <a:pt x="4729" y="8119"/>
                  <a:pt x="4667" y="7826"/>
                  <a:pt x="4583" y="7512"/>
                </a:cubicBezTo>
                <a:cubicBezTo>
                  <a:pt x="4520" y="7366"/>
                  <a:pt x="4478" y="7240"/>
                  <a:pt x="4457" y="7073"/>
                </a:cubicBezTo>
                <a:cubicBezTo>
                  <a:pt x="4394" y="6926"/>
                  <a:pt x="4353" y="6759"/>
                  <a:pt x="4269" y="6612"/>
                </a:cubicBezTo>
                <a:cubicBezTo>
                  <a:pt x="3997" y="5985"/>
                  <a:pt x="3683" y="5378"/>
                  <a:pt x="3348" y="4771"/>
                </a:cubicBezTo>
                <a:cubicBezTo>
                  <a:pt x="3014" y="4164"/>
                  <a:pt x="2616" y="3599"/>
                  <a:pt x="2260" y="3055"/>
                </a:cubicBezTo>
                <a:cubicBezTo>
                  <a:pt x="1884" y="2532"/>
                  <a:pt x="1549" y="2030"/>
                  <a:pt x="1256" y="1612"/>
                </a:cubicBezTo>
                <a:cubicBezTo>
                  <a:pt x="963" y="1193"/>
                  <a:pt x="712" y="858"/>
                  <a:pt x="545" y="586"/>
                </a:cubicBezTo>
                <a:cubicBezTo>
                  <a:pt x="482" y="461"/>
                  <a:pt x="398" y="377"/>
                  <a:pt x="377" y="293"/>
                </a:cubicBezTo>
                <a:cubicBezTo>
                  <a:pt x="314" y="231"/>
                  <a:pt x="314" y="189"/>
                  <a:pt x="314" y="189"/>
                </a:cubicBezTo>
                <a:cubicBezTo>
                  <a:pt x="250" y="76"/>
                  <a:pt x="161" y="0"/>
                  <a:pt x="104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3"/>
          <p:cNvSpPr/>
          <p:nvPr/>
        </p:nvSpPr>
        <p:spPr>
          <a:xfrm flipH="1">
            <a:off x="637674" y="2678872"/>
            <a:ext cx="37075" cy="365000"/>
          </a:xfrm>
          <a:custGeom>
            <a:avLst/>
            <a:gdLst/>
            <a:ahLst/>
            <a:cxnLst/>
            <a:rect l="l" t="t" r="r" b="b"/>
            <a:pathLst>
              <a:path w="1026" h="10101" extrusionOk="0">
                <a:moveTo>
                  <a:pt x="28" y="0"/>
                </a:moveTo>
                <a:cubicBezTo>
                  <a:pt x="26" y="0"/>
                  <a:pt x="23" y="1"/>
                  <a:pt x="22" y="3"/>
                </a:cubicBezTo>
                <a:cubicBezTo>
                  <a:pt x="1" y="24"/>
                  <a:pt x="1" y="128"/>
                  <a:pt x="1" y="233"/>
                </a:cubicBezTo>
                <a:cubicBezTo>
                  <a:pt x="1" y="233"/>
                  <a:pt x="22" y="380"/>
                  <a:pt x="43" y="631"/>
                </a:cubicBezTo>
                <a:cubicBezTo>
                  <a:pt x="84" y="861"/>
                  <a:pt x="147" y="1237"/>
                  <a:pt x="189" y="1656"/>
                </a:cubicBezTo>
                <a:cubicBezTo>
                  <a:pt x="231" y="2074"/>
                  <a:pt x="294" y="2577"/>
                  <a:pt x="336" y="3121"/>
                </a:cubicBezTo>
                <a:cubicBezTo>
                  <a:pt x="356" y="3372"/>
                  <a:pt x="398" y="3665"/>
                  <a:pt x="419" y="3937"/>
                </a:cubicBezTo>
                <a:cubicBezTo>
                  <a:pt x="440" y="4209"/>
                  <a:pt x="461" y="4502"/>
                  <a:pt x="461" y="4774"/>
                </a:cubicBezTo>
                <a:cubicBezTo>
                  <a:pt x="503" y="5046"/>
                  <a:pt x="503" y="5338"/>
                  <a:pt x="524" y="5610"/>
                </a:cubicBezTo>
                <a:cubicBezTo>
                  <a:pt x="545" y="5882"/>
                  <a:pt x="545" y="6155"/>
                  <a:pt x="566" y="6406"/>
                </a:cubicBezTo>
                <a:cubicBezTo>
                  <a:pt x="566" y="6678"/>
                  <a:pt x="608" y="6929"/>
                  <a:pt x="608" y="7180"/>
                </a:cubicBezTo>
                <a:cubicBezTo>
                  <a:pt x="608" y="7410"/>
                  <a:pt x="628" y="7640"/>
                  <a:pt x="628" y="7849"/>
                </a:cubicBezTo>
                <a:cubicBezTo>
                  <a:pt x="628" y="8268"/>
                  <a:pt x="649" y="8644"/>
                  <a:pt x="649" y="8895"/>
                </a:cubicBezTo>
                <a:lnTo>
                  <a:pt x="649" y="9293"/>
                </a:lnTo>
                <a:cubicBezTo>
                  <a:pt x="649" y="9732"/>
                  <a:pt x="754" y="10067"/>
                  <a:pt x="859" y="10067"/>
                </a:cubicBezTo>
                <a:cubicBezTo>
                  <a:pt x="872" y="10090"/>
                  <a:pt x="885" y="10101"/>
                  <a:pt x="897" y="10101"/>
                </a:cubicBezTo>
                <a:cubicBezTo>
                  <a:pt x="966" y="10101"/>
                  <a:pt x="1026" y="9786"/>
                  <a:pt x="1026" y="9398"/>
                </a:cubicBezTo>
                <a:lnTo>
                  <a:pt x="1026" y="9000"/>
                </a:lnTo>
                <a:cubicBezTo>
                  <a:pt x="1026" y="8749"/>
                  <a:pt x="984" y="8393"/>
                  <a:pt x="984" y="7954"/>
                </a:cubicBezTo>
                <a:cubicBezTo>
                  <a:pt x="984" y="7745"/>
                  <a:pt x="963" y="7515"/>
                  <a:pt x="963" y="7243"/>
                </a:cubicBezTo>
                <a:cubicBezTo>
                  <a:pt x="942" y="7012"/>
                  <a:pt x="942" y="6761"/>
                  <a:pt x="900" y="6468"/>
                </a:cubicBezTo>
                <a:cubicBezTo>
                  <a:pt x="880" y="6196"/>
                  <a:pt x="859" y="5924"/>
                  <a:pt x="859" y="5631"/>
                </a:cubicBezTo>
                <a:lnTo>
                  <a:pt x="775" y="4774"/>
                </a:lnTo>
                <a:lnTo>
                  <a:pt x="712" y="3895"/>
                </a:lnTo>
                <a:cubicBezTo>
                  <a:pt x="670" y="3623"/>
                  <a:pt x="628" y="3351"/>
                  <a:pt x="608" y="3100"/>
                </a:cubicBezTo>
                <a:cubicBezTo>
                  <a:pt x="545" y="2577"/>
                  <a:pt x="440" y="2074"/>
                  <a:pt x="398" y="1635"/>
                </a:cubicBezTo>
                <a:cubicBezTo>
                  <a:pt x="336" y="1217"/>
                  <a:pt x="252" y="840"/>
                  <a:pt x="210" y="610"/>
                </a:cubicBezTo>
                <a:cubicBezTo>
                  <a:pt x="147" y="380"/>
                  <a:pt x="126" y="212"/>
                  <a:pt x="126" y="212"/>
                </a:cubicBezTo>
                <a:cubicBezTo>
                  <a:pt x="107" y="98"/>
                  <a:pt x="53" y="0"/>
                  <a:pt x="28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3"/>
          <p:cNvSpPr/>
          <p:nvPr/>
        </p:nvSpPr>
        <p:spPr>
          <a:xfrm flipH="1">
            <a:off x="477380" y="2980634"/>
            <a:ext cx="60526" cy="320481"/>
          </a:xfrm>
          <a:custGeom>
            <a:avLst/>
            <a:gdLst/>
            <a:ahLst/>
            <a:cxnLst/>
            <a:rect l="l" t="t" r="r" b="b"/>
            <a:pathLst>
              <a:path w="1675" h="8869" extrusionOk="0">
                <a:moveTo>
                  <a:pt x="1005" y="0"/>
                </a:moveTo>
                <a:cubicBezTo>
                  <a:pt x="963" y="21"/>
                  <a:pt x="963" y="105"/>
                  <a:pt x="1005" y="231"/>
                </a:cubicBezTo>
                <a:cubicBezTo>
                  <a:pt x="1005" y="231"/>
                  <a:pt x="1026" y="356"/>
                  <a:pt x="1047" y="607"/>
                </a:cubicBezTo>
                <a:cubicBezTo>
                  <a:pt x="1068" y="837"/>
                  <a:pt x="1131" y="1151"/>
                  <a:pt x="1173" y="1528"/>
                </a:cubicBezTo>
                <a:cubicBezTo>
                  <a:pt x="1235" y="1925"/>
                  <a:pt x="1256" y="2365"/>
                  <a:pt x="1319" y="2867"/>
                </a:cubicBezTo>
                <a:cubicBezTo>
                  <a:pt x="1340" y="3369"/>
                  <a:pt x="1361" y="3892"/>
                  <a:pt x="1361" y="4415"/>
                </a:cubicBezTo>
                <a:cubicBezTo>
                  <a:pt x="1361" y="4938"/>
                  <a:pt x="1340" y="5462"/>
                  <a:pt x="1256" y="5943"/>
                </a:cubicBezTo>
                <a:cubicBezTo>
                  <a:pt x="1235" y="6173"/>
                  <a:pt x="1173" y="6403"/>
                  <a:pt x="1152" y="6612"/>
                </a:cubicBezTo>
                <a:cubicBezTo>
                  <a:pt x="1110" y="6822"/>
                  <a:pt x="1047" y="7031"/>
                  <a:pt x="1005" y="7219"/>
                </a:cubicBezTo>
                <a:cubicBezTo>
                  <a:pt x="901" y="7575"/>
                  <a:pt x="733" y="7847"/>
                  <a:pt x="629" y="8035"/>
                </a:cubicBezTo>
                <a:cubicBezTo>
                  <a:pt x="608" y="8077"/>
                  <a:pt x="587" y="8098"/>
                  <a:pt x="545" y="8140"/>
                </a:cubicBezTo>
                <a:cubicBezTo>
                  <a:pt x="524" y="8161"/>
                  <a:pt x="503" y="8182"/>
                  <a:pt x="503" y="8203"/>
                </a:cubicBezTo>
                <a:cubicBezTo>
                  <a:pt x="482" y="8265"/>
                  <a:pt x="440" y="8265"/>
                  <a:pt x="440" y="8265"/>
                </a:cubicBezTo>
                <a:cubicBezTo>
                  <a:pt x="419" y="8286"/>
                  <a:pt x="398" y="8307"/>
                  <a:pt x="378" y="8370"/>
                </a:cubicBezTo>
                <a:lnTo>
                  <a:pt x="294" y="8454"/>
                </a:lnTo>
                <a:lnTo>
                  <a:pt x="126" y="8600"/>
                </a:lnTo>
                <a:cubicBezTo>
                  <a:pt x="64" y="8684"/>
                  <a:pt x="1" y="8767"/>
                  <a:pt x="1" y="8809"/>
                </a:cubicBezTo>
                <a:cubicBezTo>
                  <a:pt x="13" y="8846"/>
                  <a:pt x="46" y="8868"/>
                  <a:pt x="105" y="8868"/>
                </a:cubicBezTo>
                <a:cubicBezTo>
                  <a:pt x="147" y="8868"/>
                  <a:pt x="203" y="8857"/>
                  <a:pt x="273" y="8830"/>
                </a:cubicBezTo>
                <a:cubicBezTo>
                  <a:pt x="336" y="8809"/>
                  <a:pt x="419" y="8788"/>
                  <a:pt x="503" y="8726"/>
                </a:cubicBezTo>
                <a:cubicBezTo>
                  <a:pt x="545" y="8705"/>
                  <a:pt x="587" y="8684"/>
                  <a:pt x="629" y="8663"/>
                </a:cubicBezTo>
                <a:cubicBezTo>
                  <a:pt x="608" y="8600"/>
                  <a:pt x="650" y="8579"/>
                  <a:pt x="691" y="8516"/>
                </a:cubicBezTo>
                <a:lnTo>
                  <a:pt x="754" y="8454"/>
                </a:lnTo>
                <a:cubicBezTo>
                  <a:pt x="796" y="8412"/>
                  <a:pt x="817" y="8391"/>
                  <a:pt x="838" y="8328"/>
                </a:cubicBezTo>
                <a:cubicBezTo>
                  <a:pt x="859" y="8286"/>
                  <a:pt x="901" y="8265"/>
                  <a:pt x="942" y="8203"/>
                </a:cubicBezTo>
                <a:cubicBezTo>
                  <a:pt x="1068" y="7993"/>
                  <a:pt x="1235" y="7679"/>
                  <a:pt x="1361" y="7282"/>
                </a:cubicBezTo>
                <a:lnTo>
                  <a:pt x="1528" y="6654"/>
                </a:lnTo>
                <a:cubicBezTo>
                  <a:pt x="1570" y="6424"/>
                  <a:pt x="1591" y="6194"/>
                  <a:pt x="1633" y="5964"/>
                </a:cubicBezTo>
                <a:cubicBezTo>
                  <a:pt x="1675" y="5462"/>
                  <a:pt x="1675" y="4938"/>
                  <a:pt x="1675" y="4394"/>
                </a:cubicBezTo>
                <a:cubicBezTo>
                  <a:pt x="1675" y="3871"/>
                  <a:pt x="1633" y="3348"/>
                  <a:pt x="1570" y="2846"/>
                </a:cubicBezTo>
                <a:cubicBezTo>
                  <a:pt x="1528" y="2344"/>
                  <a:pt x="1466" y="1905"/>
                  <a:pt x="1382" y="1507"/>
                </a:cubicBezTo>
                <a:cubicBezTo>
                  <a:pt x="1340" y="1130"/>
                  <a:pt x="1256" y="817"/>
                  <a:pt x="1194" y="565"/>
                </a:cubicBezTo>
                <a:cubicBezTo>
                  <a:pt x="1152" y="335"/>
                  <a:pt x="1131" y="210"/>
                  <a:pt x="1131" y="210"/>
                </a:cubicBezTo>
                <a:cubicBezTo>
                  <a:pt x="1110" y="84"/>
                  <a:pt x="1047" y="0"/>
                  <a:pt x="1005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3"/>
          <p:cNvSpPr/>
          <p:nvPr/>
        </p:nvSpPr>
        <p:spPr>
          <a:xfrm flipH="1">
            <a:off x="692852" y="2945403"/>
            <a:ext cx="318349" cy="261328"/>
          </a:xfrm>
          <a:custGeom>
            <a:avLst/>
            <a:gdLst/>
            <a:ahLst/>
            <a:cxnLst/>
            <a:rect l="l" t="t" r="r" b="b"/>
            <a:pathLst>
              <a:path w="8810" h="7232" extrusionOk="0">
                <a:moveTo>
                  <a:pt x="45" y="0"/>
                </a:moveTo>
                <a:cubicBezTo>
                  <a:pt x="34" y="0"/>
                  <a:pt x="26" y="4"/>
                  <a:pt x="22" y="13"/>
                </a:cubicBezTo>
                <a:cubicBezTo>
                  <a:pt x="1" y="34"/>
                  <a:pt x="84" y="139"/>
                  <a:pt x="147" y="243"/>
                </a:cubicBezTo>
                <a:lnTo>
                  <a:pt x="231" y="327"/>
                </a:lnTo>
                <a:lnTo>
                  <a:pt x="461" y="557"/>
                </a:lnTo>
                <a:cubicBezTo>
                  <a:pt x="670" y="745"/>
                  <a:pt x="984" y="1017"/>
                  <a:pt x="1444" y="1289"/>
                </a:cubicBezTo>
                <a:cubicBezTo>
                  <a:pt x="1863" y="1540"/>
                  <a:pt x="2386" y="1812"/>
                  <a:pt x="2930" y="2064"/>
                </a:cubicBezTo>
                <a:cubicBezTo>
                  <a:pt x="3474" y="2336"/>
                  <a:pt x="4081" y="2587"/>
                  <a:pt x="4625" y="2900"/>
                </a:cubicBezTo>
                <a:lnTo>
                  <a:pt x="4834" y="3047"/>
                </a:lnTo>
                <a:cubicBezTo>
                  <a:pt x="4918" y="3089"/>
                  <a:pt x="4960" y="3110"/>
                  <a:pt x="5043" y="3172"/>
                </a:cubicBezTo>
                <a:cubicBezTo>
                  <a:pt x="5169" y="3256"/>
                  <a:pt x="5294" y="3361"/>
                  <a:pt x="5441" y="3465"/>
                </a:cubicBezTo>
                <a:cubicBezTo>
                  <a:pt x="5692" y="3633"/>
                  <a:pt x="5922" y="3842"/>
                  <a:pt x="6173" y="4030"/>
                </a:cubicBezTo>
                <a:cubicBezTo>
                  <a:pt x="6403" y="4219"/>
                  <a:pt x="6613" y="4428"/>
                  <a:pt x="6822" y="4616"/>
                </a:cubicBezTo>
                <a:cubicBezTo>
                  <a:pt x="7031" y="4784"/>
                  <a:pt x="7219" y="4972"/>
                  <a:pt x="7366" y="5160"/>
                </a:cubicBezTo>
                <a:cubicBezTo>
                  <a:pt x="7680" y="5516"/>
                  <a:pt x="7931" y="5830"/>
                  <a:pt x="8056" y="6081"/>
                </a:cubicBezTo>
                <a:cubicBezTo>
                  <a:pt x="8182" y="6311"/>
                  <a:pt x="8266" y="6437"/>
                  <a:pt x="8266" y="6437"/>
                </a:cubicBezTo>
                <a:cubicBezTo>
                  <a:pt x="8370" y="6646"/>
                  <a:pt x="8454" y="6834"/>
                  <a:pt x="8496" y="6981"/>
                </a:cubicBezTo>
                <a:cubicBezTo>
                  <a:pt x="8538" y="7127"/>
                  <a:pt x="8600" y="7232"/>
                  <a:pt x="8684" y="7232"/>
                </a:cubicBezTo>
                <a:cubicBezTo>
                  <a:pt x="8705" y="7232"/>
                  <a:pt x="8726" y="7190"/>
                  <a:pt x="8747" y="7148"/>
                </a:cubicBezTo>
                <a:cubicBezTo>
                  <a:pt x="8789" y="7085"/>
                  <a:pt x="8789" y="7043"/>
                  <a:pt x="8810" y="6939"/>
                </a:cubicBezTo>
                <a:cubicBezTo>
                  <a:pt x="8789" y="6750"/>
                  <a:pt x="8768" y="6520"/>
                  <a:pt x="8621" y="6248"/>
                </a:cubicBezTo>
                <a:cubicBezTo>
                  <a:pt x="8621" y="6248"/>
                  <a:pt x="8558" y="6102"/>
                  <a:pt x="8391" y="5830"/>
                </a:cubicBezTo>
                <a:cubicBezTo>
                  <a:pt x="8245" y="5579"/>
                  <a:pt x="7973" y="5244"/>
                  <a:pt x="7638" y="4867"/>
                </a:cubicBezTo>
                <a:cubicBezTo>
                  <a:pt x="7450" y="4679"/>
                  <a:pt x="7261" y="4512"/>
                  <a:pt x="7052" y="4323"/>
                </a:cubicBezTo>
                <a:cubicBezTo>
                  <a:pt x="6843" y="4135"/>
                  <a:pt x="6613" y="3926"/>
                  <a:pt x="6382" y="3737"/>
                </a:cubicBezTo>
                <a:cubicBezTo>
                  <a:pt x="6152" y="3570"/>
                  <a:pt x="5880" y="3361"/>
                  <a:pt x="5629" y="3172"/>
                </a:cubicBezTo>
                <a:cubicBezTo>
                  <a:pt x="5483" y="3068"/>
                  <a:pt x="5357" y="2984"/>
                  <a:pt x="5190" y="2880"/>
                </a:cubicBezTo>
                <a:cubicBezTo>
                  <a:pt x="5127" y="2838"/>
                  <a:pt x="5064" y="2796"/>
                  <a:pt x="5001" y="2754"/>
                </a:cubicBezTo>
                <a:lnTo>
                  <a:pt x="4792" y="2628"/>
                </a:lnTo>
                <a:cubicBezTo>
                  <a:pt x="4206" y="2315"/>
                  <a:pt x="3600" y="2043"/>
                  <a:pt x="3035" y="1812"/>
                </a:cubicBezTo>
                <a:cubicBezTo>
                  <a:pt x="2491" y="1582"/>
                  <a:pt x="1968" y="1331"/>
                  <a:pt x="1528" y="1101"/>
                </a:cubicBezTo>
                <a:cubicBezTo>
                  <a:pt x="1110" y="871"/>
                  <a:pt x="817" y="641"/>
                  <a:pt x="566" y="452"/>
                </a:cubicBezTo>
                <a:cubicBezTo>
                  <a:pt x="461" y="348"/>
                  <a:pt x="377" y="285"/>
                  <a:pt x="336" y="243"/>
                </a:cubicBezTo>
                <a:lnTo>
                  <a:pt x="252" y="159"/>
                </a:lnTo>
                <a:cubicBezTo>
                  <a:pt x="169" y="60"/>
                  <a:pt x="86" y="0"/>
                  <a:pt x="45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33"/>
          <p:cNvSpPr/>
          <p:nvPr/>
        </p:nvSpPr>
        <p:spPr>
          <a:xfrm flipH="1">
            <a:off x="707957" y="2831578"/>
            <a:ext cx="83219" cy="321132"/>
          </a:xfrm>
          <a:custGeom>
            <a:avLst/>
            <a:gdLst/>
            <a:ahLst/>
            <a:cxnLst/>
            <a:rect l="l" t="t" r="r" b="b"/>
            <a:pathLst>
              <a:path w="2303" h="8887" extrusionOk="0">
                <a:moveTo>
                  <a:pt x="34" y="0"/>
                </a:moveTo>
                <a:cubicBezTo>
                  <a:pt x="30" y="0"/>
                  <a:pt x="26" y="1"/>
                  <a:pt x="21" y="4"/>
                </a:cubicBezTo>
                <a:cubicBezTo>
                  <a:pt x="1" y="45"/>
                  <a:pt x="1" y="108"/>
                  <a:pt x="21" y="213"/>
                </a:cubicBezTo>
                <a:cubicBezTo>
                  <a:pt x="21" y="213"/>
                  <a:pt x="63" y="359"/>
                  <a:pt x="126" y="568"/>
                </a:cubicBezTo>
                <a:cubicBezTo>
                  <a:pt x="210" y="778"/>
                  <a:pt x="293" y="1092"/>
                  <a:pt x="419" y="1447"/>
                </a:cubicBezTo>
                <a:cubicBezTo>
                  <a:pt x="545" y="1824"/>
                  <a:pt x="691" y="2242"/>
                  <a:pt x="837" y="2703"/>
                </a:cubicBezTo>
                <a:cubicBezTo>
                  <a:pt x="1005" y="3184"/>
                  <a:pt x="1151" y="3644"/>
                  <a:pt x="1277" y="4146"/>
                </a:cubicBezTo>
                <a:cubicBezTo>
                  <a:pt x="1361" y="4377"/>
                  <a:pt x="1423" y="4649"/>
                  <a:pt x="1486" y="4879"/>
                </a:cubicBezTo>
                <a:cubicBezTo>
                  <a:pt x="1549" y="5109"/>
                  <a:pt x="1591" y="5381"/>
                  <a:pt x="1653" y="5611"/>
                </a:cubicBezTo>
                <a:cubicBezTo>
                  <a:pt x="1674" y="5716"/>
                  <a:pt x="1695" y="5841"/>
                  <a:pt x="1695" y="5946"/>
                </a:cubicBezTo>
                <a:cubicBezTo>
                  <a:pt x="1737" y="6050"/>
                  <a:pt x="1758" y="6197"/>
                  <a:pt x="1758" y="6302"/>
                </a:cubicBezTo>
                <a:cubicBezTo>
                  <a:pt x="1779" y="6511"/>
                  <a:pt x="1800" y="6720"/>
                  <a:pt x="1842" y="6887"/>
                </a:cubicBezTo>
                <a:cubicBezTo>
                  <a:pt x="1863" y="7264"/>
                  <a:pt x="1863" y="7578"/>
                  <a:pt x="1863" y="7808"/>
                </a:cubicBezTo>
                <a:cubicBezTo>
                  <a:pt x="1842" y="8017"/>
                  <a:pt x="1842" y="8143"/>
                  <a:pt x="1842" y="8143"/>
                </a:cubicBezTo>
                <a:cubicBezTo>
                  <a:pt x="1842" y="8331"/>
                  <a:pt x="1800" y="8519"/>
                  <a:pt x="1842" y="8645"/>
                </a:cubicBezTo>
                <a:cubicBezTo>
                  <a:pt x="1863" y="8771"/>
                  <a:pt x="1884" y="8854"/>
                  <a:pt x="1946" y="8875"/>
                </a:cubicBezTo>
                <a:cubicBezTo>
                  <a:pt x="1954" y="8883"/>
                  <a:pt x="1962" y="8886"/>
                  <a:pt x="1970" y="8886"/>
                </a:cubicBezTo>
                <a:cubicBezTo>
                  <a:pt x="2010" y="8886"/>
                  <a:pt x="2062" y="8811"/>
                  <a:pt x="2114" y="8708"/>
                </a:cubicBezTo>
                <a:cubicBezTo>
                  <a:pt x="2156" y="8645"/>
                  <a:pt x="2177" y="8561"/>
                  <a:pt x="2197" y="8499"/>
                </a:cubicBezTo>
                <a:cubicBezTo>
                  <a:pt x="2197" y="8436"/>
                  <a:pt x="2218" y="8415"/>
                  <a:pt x="2218" y="8352"/>
                </a:cubicBezTo>
                <a:cubicBezTo>
                  <a:pt x="2260" y="8331"/>
                  <a:pt x="2260" y="8268"/>
                  <a:pt x="2281" y="8206"/>
                </a:cubicBezTo>
                <a:cubicBezTo>
                  <a:pt x="2281" y="8206"/>
                  <a:pt x="2281" y="8080"/>
                  <a:pt x="2302" y="7829"/>
                </a:cubicBezTo>
                <a:cubicBezTo>
                  <a:pt x="2302" y="7599"/>
                  <a:pt x="2302" y="7264"/>
                  <a:pt x="2260" y="6866"/>
                </a:cubicBezTo>
                <a:cubicBezTo>
                  <a:pt x="2260" y="6657"/>
                  <a:pt x="2197" y="6448"/>
                  <a:pt x="2177" y="6239"/>
                </a:cubicBezTo>
                <a:cubicBezTo>
                  <a:pt x="2156" y="6134"/>
                  <a:pt x="2156" y="6009"/>
                  <a:pt x="2114" y="5904"/>
                </a:cubicBezTo>
                <a:cubicBezTo>
                  <a:pt x="2093" y="5799"/>
                  <a:pt x="2072" y="5653"/>
                  <a:pt x="2051" y="5527"/>
                </a:cubicBezTo>
                <a:cubicBezTo>
                  <a:pt x="1988" y="5297"/>
                  <a:pt x="1905" y="5025"/>
                  <a:pt x="1863" y="4795"/>
                </a:cubicBezTo>
                <a:cubicBezTo>
                  <a:pt x="1779" y="4565"/>
                  <a:pt x="1695" y="4293"/>
                  <a:pt x="1633" y="4063"/>
                </a:cubicBezTo>
                <a:cubicBezTo>
                  <a:pt x="1465" y="3561"/>
                  <a:pt x="1277" y="3079"/>
                  <a:pt x="1109" y="2619"/>
                </a:cubicBezTo>
                <a:cubicBezTo>
                  <a:pt x="921" y="2180"/>
                  <a:pt x="754" y="1761"/>
                  <a:pt x="628" y="1405"/>
                </a:cubicBezTo>
                <a:cubicBezTo>
                  <a:pt x="503" y="1029"/>
                  <a:pt x="377" y="736"/>
                  <a:pt x="293" y="527"/>
                </a:cubicBezTo>
                <a:cubicBezTo>
                  <a:pt x="210" y="317"/>
                  <a:pt x="168" y="192"/>
                  <a:pt x="168" y="192"/>
                </a:cubicBezTo>
                <a:cubicBezTo>
                  <a:pt x="112" y="79"/>
                  <a:pt x="72" y="0"/>
                  <a:pt x="34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3"/>
          <p:cNvSpPr/>
          <p:nvPr/>
        </p:nvSpPr>
        <p:spPr>
          <a:xfrm flipH="1">
            <a:off x="332189" y="3203659"/>
            <a:ext cx="329696" cy="214786"/>
          </a:xfrm>
          <a:custGeom>
            <a:avLst/>
            <a:gdLst/>
            <a:ahLst/>
            <a:cxnLst/>
            <a:rect l="l" t="t" r="r" b="b"/>
            <a:pathLst>
              <a:path w="9124" h="5944" extrusionOk="0">
                <a:moveTo>
                  <a:pt x="9102" y="1"/>
                </a:moveTo>
                <a:cubicBezTo>
                  <a:pt x="9081" y="1"/>
                  <a:pt x="9019" y="106"/>
                  <a:pt x="8977" y="231"/>
                </a:cubicBezTo>
                <a:cubicBezTo>
                  <a:pt x="8977" y="231"/>
                  <a:pt x="8977" y="252"/>
                  <a:pt x="8956" y="336"/>
                </a:cubicBezTo>
                <a:cubicBezTo>
                  <a:pt x="8914" y="419"/>
                  <a:pt x="8893" y="524"/>
                  <a:pt x="8851" y="650"/>
                </a:cubicBezTo>
                <a:cubicBezTo>
                  <a:pt x="8851" y="671"/>
                  <a:pt x="8809" y="733"/>
                  <a:pt x="8809" y="754"/>
                </a:cubicBezTo>
                <a:cubicBezTo>
                  <a:pt x="8788" y="775"/>
                  <a:pt x="8788" y="838"/>
                  <a:pt x="8767" y="859"/>
                </a:cubicBezTo>
                <a:cubicBezTo>
                  <a:pt x="8747" y="943"/>
                  <a:pt x="8684" y="1026"/>
                  <a:pt x="8642" y="1089"/>
                </a:cubicBezTo>
                <a:cubicBezTo>
                  <a:pt x="8537" y="1256"/>
                  <a:pt x="8433" y="1445"/>
                  <a:pt x="8265" y="1612"/>
                </a:cubicBezTo>
                <a:cubicBezTo>
                  <a:pt x="7972" y="1989"/>
                  <a:pt x="7554" y="2386"/>
                  <a:pt x="7073" y="2700"/>
                </a:cubicBezTo>
                <a:cubicBezTo>
                  <a:pt x="6570" y="3035"/>
                  <a:pt x="5985" y="3286"/>
                  <a:pt x="5399" y="3474"/>
                </a:cubicBezTo>
                <a:lnTo>
                  <a:pt x="5148" y="3537"/>
                </a:lnTo>
                <a:cubicBezTo>
                  <a:pt x="5085" y="3558"/>
                  <a:pt x="5001" y="3558"/>
                  <a:pt x="4917" y="3579"/>
                </a:cubicBezTo>
                <a:cubicBezTo>
                  <a:pt x="4834" y="3600"/>
                  <a:pt x="4771" y="3600"/>
                  <a:pt x="4687" y="3642"/>
                </a:cubicBezTo>
                <a:cubicBezTo>
                  <a:pt x="4604" y="3642"/>
                  <a:pt x="4520" y="3663"/>
                  <a:pt x="4457" y="3663"/>
                </a:cubicBezTo>
                <a:cubicBezTo>
                  <a:pt x="4143" y="3704"/>
                  <a:pt x="3829" y="3746"/>
                  <a:pt x="3537" y="3788"/>
                </a:cubicBezTo>
                <a:cubicBezTo>
                  <a:pt x="3223" y="3851"/>
                  <a:pt x="2930" y="3893"/>
                  <a:pt x="2679" y="3976"/>
                </a:cubicBezTo>
                <a:cubicBezTo>
                  <a:pt x="2386" y="4060"/>
                  <a:pt x="2156" y="4102"/>
                  <a:pt x="1925" y="4207"/>
                </a:cubicBezTo>
                <a:cubicBezTo>
                  <a:pt x="1444" y="4374"/>
                  <a:pt x="1068" y="4583"/>
                  <a:pt x="816" y="4751"/>
                </a:cubicBezTo>
                <a:cubicBezTo>
                  <a:pt x="691" y="4834"/>
                  <a:pt x="607" y="4918"/>
                  <a:pt x="524" y="4960"/>
                </a:cubicBezTo>
                <a:cubicBezTo>
                  <a:pt x="482" y="5023"/>
                  <a:pt x="419" y="5044"/>
                  <a:pt x="419" y="5044"/>
                </a:cubicBezTo>
                <a:cubicBezTo>
                  <a:pt x="231" y="5232"/>
                  <a:pt x="105" y="5441"/>
                  <a:pt x="63" y="5629"/>
                </a:cubicBezTo>
                <a:cubicBezTo>
                  <a:pt x="21" y="5692"/>
                  <a:pt x="0" y="5776"/>
                  <a:pt x="21" y="5839"/>
                </a:cubicBezTo>
                <a:cubicBezTo>
                  <a:pt x="21" y="5880"/>
                  <a:pt x="63" y="5901"/>
                  <a:pt x="84" y="5943"/>
                </a:cubicBezTo>
                <a:cubicBezTo>
                  <a:pt x="105" y="5943"/>
                  <a:pt x="147" y="5943"/>
                  <a:pt x="189" y="5901"/>
                </a:cubicBezTo>
                <a:lnTo>
                  <a:pt x="314" y="5776"/>
                </a:lnTo>
                <a:cubicBezTo>
                  <a:pt x="461" y="5692"/>
                  <a:pt x="586" y="5546"/>
                  <a:pt x="775" y="5357"/>
                </a:cubicBezTo>
                <a:lnTo>
                  <a:pt x="837" y="5274"/>
                </a:lnTo>
                <a:cubicBezTo>
                  <a:pt x="900" y="5232"/>
                  <a:pt x="963" y="5169"/>
                  <a:pt x="1068" y="5106"/>
                </a:cubicBezTo>
                <a:cubicBezTo>
                  <a:pt x="1277" y="4939"/>
                  <a:pt x="1632" y="4751"/>
                  <a:pt x="2072" y="4604"/>
                </a:cubicBezTo>
                <a:cubicBezTo>
                  <a:pt x="2281" y="4520"/>
                  <a:pt x="2532" y="4437"/>
                  <a:pt x="2804" y="4374"/>
                </a:cubicBezTo>
                <a:cubicBezTo>
                  <a:pt x="3055" y="4290"/>
                  <a:pt x="3348" y="4228"/>
                  <a:pt x="3641" y="4186"/>
                </a:cubicBezTo>
                <a:cubicBezTo>
                  <a:pt x="3934" y="4123"/>
                  <a:pt x="4248" y="4081"/>
                  <a:pt x="4562" y="4018"/>
                </a:cubicBezTo>
                <a:cubicBezTo>
                  <a:pt x="4625" y="3997"/>
                  <a:pt x="4708" y="3997"/>
                  <a:pt x="4792" y="3976"/>
                </a:cubicBezTo>
                <a:cubicBezTo>
                  <a:pt x="4876" y="3956"/>
                  <a:pt x="4938" y="3956"/>
                  <a:pt x="5022" y="3914"/>
                </a:cubicBezTo>
                <a:cubicBezTo>
                  <a:pt x="5106" y="3893"/>
                  <a:pt x="5189" y="3893"/>
                  <a:pt x="5252" y="3872"/>
                </a:cubicBezTo>
                <a:lnTo>
                  <a:pt x="5503" y="3788"/>
                </a:lnTo>
                <a:cubicBezTo>
                  <a:pt x="6131" y="3579"/>
                  <a:pt x="6717" y="3286"/>
                  <a:pt x="7219" y="2930"/>
                </a:cubicBezTo>
                <a:cubicBezTo>
                  <a:pt x="7721" y="2554"/>
                  <a:pt x="8140" y="2135"/>
                  <a:pt x="8433" y="1759"/>
                </a:cubicBezTo>
                <a:cubicBezTo>
                  <a:pt x="8579" y="1549"/>
                  <a:pt x="8684" y="1361"/>
                  <a:pt x="8788" y="1173"/>
                </a:cubicBezTo>
                <a:cubicBezTo>
                  <a:pt x="8851" y="1068"/>
                  <a:pt x="8872" y="984"/>
                  <a:pt x="8893" y="922"/>
                </a:cubicBezTo>
                <a:cubicBezTo>
                  <a:pt x="8914" y="859"/>
                  <a:pt x="8914" y="838"/>
                  <a:pt x="8956" y="817"/>
                </a:cubicBezTo>
                <a:cubicBezTo>
                  <a:pt x="8956" y="775"/>
                  <a:pt x="8977" y="733"/>
                  <a:pt x="8977" y="712"/>
                </a:cubicBezTo>
                <a:cubicBezTo>
                  <a:pt x="9019" y="566"/>
                  <a:pt x="9060" y="461"/>
                  <a:pt x="9081" y="398"/>
                </a:cubicBezTo>
                <a:cubicBezTo>
                  <a:pt x="9102" y="315"/>
                  <a:pt x="9102" y="294"/>
                  <a:pt x="9102" y="294"/>
                </a:cubicBezTo>
                <a:cubicBezTo>
                  <a:pt x="9123" y="126"/>
                  <a:pt x="9123" y="1"/>
                  <a:pt x="9102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3"/>
          <p:cNvSpPr/>
          <p:nvPr/>
        </p:nvSpPr>
        <p:spPr>
          <a:xfrm flipH="1">
            <a:off x="605912" y="3548820"/>
            <a:ext cx="146708" cy="293019"/>
          </a:xfrm>
          <a:custGeom>
            <a:avLst/>
            <a:gdLst/>
            <a:ahLst/>
            <a:cxnLst/>
            <a:rect l="l" t="t" r="r" b="b"/>
            <a:pathLst>
              <a:path w="4060" h="8109" extrusionOk="0">
                <a:moveTo>
                  <a:pt x="296" y="0"/>
                </a:moveTo>
                <a:cubicBezTo>
                  <a:pt x="269" y="0"/>
                  <a:pt x="240" y="3"/>
                  <a:pt x="210" y="11"/>
                </a:cubicBezTo>
                <a:cubicBezTo>
                  <a:pt x="84" y="53"/>
                  <a:pt x="1" y="158"/>
                  <a:pt x="42" y="262"/>
                </a:cubicBezTo>
                <a:cubicBezTo>
                  <a:pt x="42" y="262"/>
                  <a:pt x="42" y="388"/>
                  <a:pt x="63" y="597"/>
                </a:cubicBezTo>
                <a:cubicBezTo>
                  <a:pt x="84" y="702"/>
                  <a:pt x="84" y="827"/>
                  <a:pt x="105" y="994"/>
                </a:cubicBezTo>
                <a:cubicBezTo>
                  <a:pt x="147" y="1141"/>
                  <a:pt x="168" y="1308"/>
                  <a:pt x="189" y="1476"/>
                </a:cubicBezTo>
                <a:cubicBezTo>
                  <a:pt x="273" y="1852"/>
                  <a:pt x="377" y="2292"/>
                  <a:pt x="503" y="2731"/>
                </a:cubicBezTo>
                <a:cubicBezTo>
                  <a:pt x="670" y="3191"/>
                  <a:pt x="838" y="3652"/>
                  <a:pt x="1047" y="4133"/>
                </a:cubicBezTo>
                <a:lnTo>
                  <a:pt x="1130" y="4300"/>
                </a:lnTo>
                <a:lnTo>
                  <a:pt x="1214" y="4489"/>
                </a:lnTo>
                <a:cubicBezTo>
                  <a:pt x="1256" y="4593"/>
                  <a:pt x="1319" y="4698"/>
                  <a:pt x="1361" y="4823"/>
                </a:cubicBezTo>
                <a:lnTo>
                  <a:pt x="1674" y="5451"/>
                </a:lnTo>
                <a:cubicBezTo>
                  <a:pt x="1779" y="5660"/>
                  <a:pt x="1863" y="5849"/>
                  <a:pt x="1947" y="6037"/>
                </a:cubicBezTo>
                <a:cubicBezTo>
                  <a:pt x="2030" y="6225"/>
                  <a:pt x="2093" y="6372"/>
                  <a:pt x="2156" y="6539"/>
                </a:cubicBezTo>
                <a:cubicBezTo>
                  <a:pt x="2260" y="6853"/>
                  <a:pt x="2344" y="7083"/>
                  <a:pt x="2365" y="7272"/>
                </a:cubicBezTo>
                <a:cubicBezTo>
                  <a:pt x="2386" y="7418"/>
                  <a:pt x="2386" y="7502"/>
                  <a:pt x="2386" y="7502"/>
                </a:cubicBezTo>
                <a:cubicBezTo>
                  <a:pt x="2386" y="7627"/>
                  <a:pt x="2491" y="7711"/>
                  <a:pt x="2616" y="7795"/>
                </a:cubicBezTo>
                <a:cubicBezTo>
                  <a:pt x="2679" y="7836"/>
                  <a:pt x="2783" y="7899"/>
                  <a:pt x="2867" y="7920"/>
                </a:cubicBezTo>
                <a:cubicBezTo>
                  <a:pt x="2930" y="7962"/>
                  <a:pt x="3035" y="8025"/>
                  <a:pt x="3139" y="8046"/>
                </a:cubicBezTo>
                <a:cubicBezTo>
                  <a:pt x="3244" y="8067"/>
                  <a:pt x="3348" y="8108"/>
                  <a:pt x="3453" y="8108"/>
                </a:cubicBezTo>
                <a:cubicBezTo>
                  <a:pt x="3516" y="8108"/>
                  <a:pt x="3558" y="8067"/>
                  <a:pt x="3620" y="8046"/>
                </a:cubicBezTo>
                <a:cubicBezTo>
                  <a:pt x="3662" y="8025"/>
                  <a:pt x="3725" y="8004"/>
                  <a:pt x="3746" y="7962"/>
                </a:cubicBezTo>
                <a:cubicBezTo>
                  <a:pt x="3955" y="7899"/>
                  <a:pt x="4060" y="7627"/>
                  <a:pt x="4018" y="7376"/>
                </a:cubicBezTo>
                <a:cubicBezTo>
                  <a:pt x="4018" y="7376"/>
                  <a:pt x="3976" y="7209"/>
                  <a:pt x="3934" y="6958"/>
                </a:cubicBezTo>
                <a:cubicBezTo>
                  <a:pt x="3871" y="6686"/>
                  <a:pt x="3746" y="6351"/>
                  <a:pt x="3599" y="5974"/>
                </a:cubicBezTo>
                <a:cubicBezTo>
                  <a:pt x="3516" y="5807"/>
                  <a:pt x="3411" y="5619"/>
                  <a:pt x="3307" y="5409"/>
                </a:cubicBezTo>
                <a:cubicBezTo>
                  <a:pt x="3202" y="5221"/>
                  <a:pt x="3097" y="5012"/>
                  <a:pt x="2972" y="4803"/>
                </a:cubicBezTo>
                <a:cubicBezTo>
                  <a:pt x="2825" y="4593"/>
                  <a:pt x="2700" y="4384"/>
                  <a:pt x="2574" y="4196"/>
                </a:cubicBezTo>
                <a:cubicBezTo>
                  <a:pt x="2491" y="4091"/>
                  <a:pt x="2449" y="3987"/>
                  <a:pt x="2365" y="3882"/>
                </a:cubicBezTo>
                <a:lnTo>
                  <a:pt x="2260" y="3735"/>
                </a:lnTo>
                <a:lnTo>
                  <a:pt x="2177" y="3568"/>
                </a:lnTo>
                <a:cubicBezTo>
                  <a:pt x="1926" y="3191"/>
                  <a:pt x="1716" y="2773"/>
                  <a:pt x="1507" y="2375"/>
                </a:cubicBezTo>
                <a:cubicBezTo>
                  <a:pt x="1319" y="1978"/>
                  <a:pt x="1110" y="1622"/>
                  <a:pt x="984" y="1266"/>
                </a:cubicBezTo>
                <a:cubicBezTo>
                  <a:pt x="900" y="1120"/>
                  <a:pt x="838" y="953"/>
                  <a:pt x="796" y="827"/>
                </a:cubicBezTo>
                <a:cubicBezTo>
                  <a:pt x="733" y="702"/>
                  <a:pt x="691" y="576"/>
                  <a:pt x="670" y="471"/>
                </a:cubicBezTo>
                <a:cubicBezTo>
                  <a:pt x="586" y="262"/>
                  <a:pt x="566" y="158"/>
                  <a:pt x="566" y="158"/>
                </a:cubicBezTo>
                <a:cubicBezTo>
                  <a:pt x="514" y="72"/>
                  <a:pt x="420" y="0"/>
                  <a:pt x="296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3"/>
          <p:cNvSpPr/>
          <p:nvPr/>
        </p:nvSpPr>
        <p:spPr>
          <a:xfrm flipH="1">
            <a:off x="645227" y="3598541"/>
            <a:ext cx="101359" cy="240840"/>
          </a:xfrm>
          <a:custGeom>
            <a:avLst/>
            <a:gdLst/>
            <a:ahLst/>
            <a:cxnLst/>
            <a:rect l="l" t="t" r="r" b="b"/>
            <a:pathLst>
              <a:path w="2805" h="6665" extrusionOk="0">
                <a:moveTo>
                  <a:pt x="341" y="0"/>
                </a:moveTo>
                <a:cubicBezTo>
                  <a:pt x="292" y="0"/>
                  <a:pt x="239" y="12"/>
                  <a:pt x="189" y="37"/>
                </a:cubicBezTo>
                <a:cubicBezTo>
                  <a:pt x="43" y="79"/>
                  <a:pt x="1" y="183"/>
                  <a:pt x="1" y="267"/>
                </a:cubicBezTo>
                <a:cubicBezTo>
                  <a:pt x="1" y="267"/>
                  <a:pt x="22" y="372"/>
                  <a:pt x="43" y="518"/>
                </a:cubicBezTo>
                <a:cubicBezTo>
                  <a:pt x="106" y="686"/>
                  <a:pt x="147" y="937"/>
                  <a:pt x="231" y="1209"/>
                </a:cubicBezTo>
                <a:cubicBezTo>
                  <a:pt x="315" y="1502"/>
                  <a:pt x="419" y="1815"/>
                  <a:pt x="503" y="2150"/>
                </a:cubicBezTo>
                <a:cubicBezTo>
                  <a:pt x="566" y="2485"/>
                  <a:pt x="671" y="2820"/>
                  <a:pt x="733" y="3196"/>
                </a:cubicBezTo>
                <a:lnTo>
                  <a:pt x="754" y="3322"/>
                </a:lnTo>
                <a:lnTo>
                  <a:pt x="754" y="3406"/>
                </a:lnTo>
                <a:lnTo>
                  <a:pt x="775" y="3489"/>
                </a:lnTo>
                <a:cubicBezTo>
                  <a:pt x="817" y="3594"/>
                  <a:pt x="838" y="3699"/>
                  <a:pt x="838" y="3761"/>
                </a:cubicBezTo>
                <a:cubicBezTo>
                  <a:pt x="880" y="3950"/>
                  <a:pt x="922" y="4138"/>
                  <a:pt x="963" y="4326"/>
                </a:cubicBezTo>
                <a:cubicBezTo>
                  <a:pt x="984" y="4494"/>
                  <a:pt x="1047" y="4661"/>
                  <a:pt x="1068" y="4787"/>
                </a:cubicBezTo>
                <a:cubicBezTo>
                  <a:pt x="1089" y="4954"/>
                  <a:pt x="1131" y="5080"/>
                  <a:pt x="1152" y="5205"/>
                </a:cubicBezTo>
                <a:cubicBezTo>
                  <a:pt x="1173" y="5477"/>
                  <a:pt x="1194" y="5644"/>
                  <a:pt x="1173" y="5749"/>
                </a:cubicBezTo>
                <a:lnTo>
                  <a:pt x="1173" y="5854"/>
                </a:lnTo>
                <a:lnTo>
                  <a:pt x="1173" y="5896"/>
                </a:lnTo>
                <a:cubicBezTo>
                  <a:pt x="1152" y="5958"/>
                  <a:pt x="1235" y="6000"/>
                  <a:pt x="1361" y="6105"/>
                </a:cubicBezTo>
                <a:cubicBezTo>
                  <a:pt x="1403" y="6147"/>
                  <a:pt x="1487" y="6209"/>
                  <a:pt x="1549" y="6272"/>
                </a:cubicBezTo>
                <a:cubicBezTo>
                  <a:pt x="1612" y="6356"/>
                  <a:pt x="1675" y="6440"/>
                  <a:pt x="1780" y="6481"/>
                </a:cubicBezTo>
                <a:cubicBezTo>
                  <a:pt x="1863" y="6565"/>
                  <a:pt x="1968" y="6628"/>
                  <a:pt x="2031" y="6649"/>
                </a:cubicBezTo>
                <a:cubicBezTo>
                  <a:pt x="2083" y="6659"/>
                  <a:pt x="2135" y="6664"/>
                  <a:pt x="2188" y="6664"/>
                </a:cubicBezTo>
                <a:cubicBezTo>
                  <a:pt x="2240" y="6664"/>
                  <a:pt x="2292" y="6659"/>
                  <a:pt x="2344" y="6649"/>
                </a:cubicBezTo>
                <a:cubicBezTo>
                  <a:pt x="2356" y="6650"/>
                  <a:pt x="2368" y="6650"/>
                  <a:pt x="2379" y="6650"/>
                </a:cubicBezTo>
                <a:cubicBezTo>
                  <a:pt x="2611" y="6650"/>
                  <a:pt x="2765" y="6449"/>
                  <a:pt x="2805" y="6209"/>
                </a:cubicBezTo>
                <a:lnTo>
                  <a:pt x="2805" y="6105"/>
                </a:lnTo>
                <a:lnTo>
                  <a:pt x="2805" y="5833"/>
                </a:lnTo>
                <a:cubicBezTo>
                  <a:pt x="2805" y="5603"/>
                  <a:pt x="2742" y="5310"/>
                  <a:pt x="2700" y="4996"/>
                </a:cubicBezTo>
                <a:cubicBezTo>
                  <a:pt x="2658" y="4849"/>
                  <a:pt x="2616" y="4682"/>
                  <a:pt x="2554" y="4494"/>
                </a:cubicBezTo>
                <a:cubicBezTo>
                  <a:pt x="2512" y="4347"/>
                  <a:pt x="2449" y="4159"/>
                  <a:pt x="2386" y="3971"/>
                </a:cubicBezTo>
                <a:cubicBezTo>
                  <a:pt x="2324" y="3803"/>
                  <a:pt x="2240" y="3636"/>
                  <a:pt x="2177" y="3447"/>
                </a:cubicBezTo>
                <a:cubicBezTo>
                  <a:pt x="2135" y="3385"/>
                  <a:pt x="2114" y="3301"/>
                  <a:pt x="2072" y="3196"/>
                </a:cubicBezTo>
                <a:lnTo>
                  <a:pt x="2031" y="3134"/>
                </a:lnTo>
                <a:lnTo>
                  <a:pt x="2010" y="3071"/>
                </a:lnTo>
                <a:lnTo>
                  <a:pt x="1968" y="2903"/>
                </a:lnTo>
                <a:cubicBezTo>
                  <a:pt x="1821" y="2506"/>
                  <a:pt x="1654" y="2150"/>
                  <a:pt x="1487" y="1815"/>
                </a:cubicBezTo>
                <a:cubicBezTo>
                  <a:pt x="1340" y="1460"/>
                  <a:pt x="1152" y="1188"/>
                  <a:pt x="984" y="916"/>
                </a:cubicBezTo>
                <a:cubicBezTo>
                  <a:pt x="838" y="686"/>
                  <a:pt x="733" y="476"/>
                  <a:pt x="650" y="309"/>
                </a:cubicBezTo>
                <a:cubicBezTo>
                  <a:pt x="566" y="162"/>
                  <a:pt x="524" y="79"/>
                  <a:pt x="524" y="79"/>
                </a:cubicBezTo>
                <a:cubicBezTo>
                  <a:pt x="486" y="28"/>
                  <a:pt x="417" y="0"/>
                  <a:pt x="341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33"/>
          <p:cNvSpPr/>
          <p:nvPr/>
        </p:nvSpPr>
        <p:spPr>
          <a:xfrm flipH="1">
            <a:off x="469068" y="3748031"/>
            <a:ext cx="241960" cy="121016"/>
          </a:xfrm>
          <a:custGeom>
            <a:avLst/>
            <a:gdLst/>
            <a:ahLst/>
            <a:cxnLst/>
            <a:rect l="l" t="t" r="r" b="b"/>
            <a:pathLst>
              <a:path w="6696" h="3349" extrusionOk="0">
                <a:moveTo>
                  <a:pt x="3348" y="1"/>
                </a:moveTo>
                <a:cubicBezTo>
                  <a:pt x="1528" y="1"/>
                  <a:pt x="0" y="1487"/>
                  <a:pt x="0" y="3349"/>
                </a:cubicBezTo>
                <a:lnTo>
                  <a:pt x="6696" y="3349"/>
                </a:lnTo>
                <a:cubicBezTo>
                  <a:pt x="6696" y="1487"/>
                  <a:pt x="5210" y="1"/>
                  <a:pt x="3348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3"/>
          <p:cNvSpPr/>
          <p:nvPr/>
        </p:nvSpPr>
        <p:spPr>
          <a:xfrm flipH="1">
            <a:off x="625569" y="3785106"/>
            <a:ext cx="170160" cy="84700"/>
          </a:xfrm>
          <a:custGeom>
            <a:avLst/>
            <a:gdLst/>
            <a:ahLst/>
            <a:cxnLst/>
            <a:rect l="l" t="t" r="r" b="b"/>
            <a:pathLst>
              <a:path w="4709" h="2344" extrusionOk="0">
                <a:moveTo>
                  <a:pt x="2344" y="0"/>
                </a:moveTo>
                <a:cubicBezTo>
                  <a:pt x="1068" y="0"/>
                  <a:pt x="1" y="1046"/>
                  <a:pt x="22" y="2344"/>
                </a:cubicBezTo>
                <a:lnTo>
                  <a:pt x="4709" y="2344"/>
                </a:lnTo>
                <a:cubicBezTo>
                  <a:pt x="4709" y="1046"/>
                  <a:pt x="3663" y="0"/>
                  <a:pt x="2344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3"/>
          <p:cNvSpPr/>
          <p:nvPr/>
        </p:nvSpPr>
        <p:spPr>
          <a:xfrm flipH="1">
            <a:off x="340537" y="3825179"/>
            <a:ext cx="86977" cy="43868"/>
          </a:xfrm>
          <a:custGeom>
            <a:avLst/>
            <a:gdLst/>
            <a:ahLst/>
            <a:cxnLst/>
            <a:rect l="l" t="t" r="r" b="b"/>
            <a:pathLst>
              <a:path w="2407" h="1214" extrusionOk="0">
                <a:moveTo>
                  <a:pt x="1214" y="0"/>
                </a:moveTo>
                <a:cubicBezTo>
                  <a:pt x="524" y="0"/>
                  <a:pt x="1" y="565"/>
                  <a:pt x="1" y="1214"/>
                </a:cubicBezTo>
                <a:lnTo>
                  <a:pt x="2407" y="1214"/>
                </a:lnTo>
                <a:cubicBezTo>
                  <a:pt x="2407" y="565"/>
                  <a:pt x="1863" y="0"/>
                  <a:pt x="1214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" name="Google Shape;670;p33"/>
          <p:cNvGrpSpPr/>
          <p:nvPr/>
        </p:nvGrpSpPr>
        <p:grpSpPr>
          <a:xfrm>
            <a:off x="2594852" y="2351201"/>
            <a:ext cx="2907501" cy="1518606"/>
            <a:chOff x="4576052" y="2351201"/>
            <a:chExt cx="2907501" cy="1518606"/>
          </a:xfrm>
        </p:grpSpPr>
        <p:sp>
          <p:nvSpPr>
            <p:cNvPr id="671" name="Google Shape;671;p33"/>
            <p:cNvSpPr/>
            <p:nvPr/>
          </p:nvSpPr>
          <p:spPr>
            <a:xfrm flipH="1">
              <a:off x="5316999" y="2876855"/>
              <a:ext cx="353870" cy="344511"/>
            </a:xfrm>
            <a:custGeom>
              <a:avLst/>
              <a:gdLst/>
              <a:ahLst/>
              <a:cxnLst/>
              <a:rect l="l" t="t" r="r" b="b"/>
              <a:pathLst>
                <a:path w="9793" h="9534" extrusionOk="0">
                  <a:moveTo>
                    <a:pt x="4897" y="0"/>
                  </a:moveTo>
                  <a:cubicBezTo>
                    <a:pt x="2362" y="0"/>
                    <a:pt x="249" y="2007"/>
                    <a:pt x="147" y="4546"/>
                  </a:cubicBezTo>
                  <a:cubicBezTo>
                    <a:pt x="0" y="7183"/>
                    <a:pt x="2051" y="9401"/>
                    <a:pt x="4666" y="9526"/>
                  </a:cubicBezTo>
                  <a:cubicBezTo>
                    <a:pt x="4755" y="9531"/>
                    <a:pt x="4844" y="9534"/>
                    <a:pt x="4932" y="9534"/>
                  </a:cubicBezTo>
                  <a:cubicBezTo>
                    <a:pt x="7450" y="9534"/>
                    <a:pt x="9526" y="7534"/>
                    <a:pt x="9667" y="5007"/>
                  </a:cubicBezTo>
                  <a:cubicBezTo>
                    <a:pt x="9793" y="2370"/>
                    <a:pt x="7742" y="152"/>
                    <a:pt x="5127" y="6"/>
                  </a:cubicBezTo>
                  <a:cubicBezTo>
                    <a:pt x="5050" y="2"/>
                    <a:pt x="4973" y="0"/>
                    <a:pt x="4897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 flipH="1">
              <a:off x="5834162" y="2962278"/>
              <a:ext cx="353111" cy="344475"/>
            </a:xfrm>
            <a:custGeom>
              <a:avLst/>
              <a:gdLst/>
              <a:ahLst/>
              <a:cxnLst/>
              <a:rect l="l" t="t" r="r" b="b"/>
              <a:pathLst>
                <a:path w="9772" h="9533" extrusionOk="0">
                  <a:moveTo>
                    <a:pt x="4893" y="1"/>
                  </a:moveTo>
                  <a:cubicBezTo>
                    <a:pt x="2341" y="1"/>
                    <a:pt x="248" y="1987"/>
                    <a:pt x="126" y="4526"/>
                  </a:cubicBezTo>
                  <a:cubicBezTo>
                    <a:pt x="1" y="7162"/>
                    <a:pt x="2030" y="9401"/>
                    <a:pt x="4646" y="9527"/>
                  </a:cubicBezTo>
                  <a:cubicBezTo>
                    <a:pt x="4723" y="9530"/>
                    <a:pt x="4801" y="9532"/>
                    <a:pt x="4877" y="9532"/>
                  </a:cubicBezTo>
                  <a:cubicBezTo>
                    <a:pt x="7412" y="9532"/>
                    <a:pt x="9525" y="7546"/>
                    <a:pt x="9646" y="5007"/>
                  </a:cubicBezTo>
                  <a:cubicBezTo>
                    <a:pt x="9772" y="2350"/>
                    <a:pt x="7742" y="132"/>
                    <a:pt x="5127" y="6"/>
                  </a:cubicBezTo>
                  <a:cubicBezTo>
                    <a:pt x="5049" y="3"/>
                    <a:pt x="4971" y="1"/>
                    <a:pt x="4893" y="1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 flipH="1">
              <a:off x="5384281" y="2351201"/>
              <a:ext cx="709980" cy="691949"/>
            </a:xfrm>
            <a:custGeom>
              <a:avLst/>
              <a:gdLst/>
              <a:ahLst/>
              <a:cxnLst/>
              <a:rect l="l" t="t" r="r" b="b"/>
              <a:pathLst>
                <a:path w="19648" h="19149" extrusionOk="0">
                  <a:moveTo>
                    <a:pt x="9813" y="0"/>
                  </a:moveTo>
                  <a:cubicBezTo>
                    <a:pt x="4742" y="0"/>
                    <a:pt x="516" y="3995"/>
                    <a:pt x="272" y="9134"/>
                  </a:cubicBezTo>
                  <a:cubicBezTo>
                    <a:pt x="0" y="14406"/>
                    <a:pt x="4080" y="18884"/>
                    <a:pt x="9374" y="19135"/>
                  </a:cubicBezTo>
                  <a:cubicBezTo>
                    <a:pt x="9541" y="19144"/>
                    <a:pt x="9707" y="19148"/>
                    <a:pt x="9872" y="19148"/>
                  </a:cubicBezTo>
                  <a:cubicBezTo>
                    <a:pt x="14926" y="19148"/>
                    <a:pt x="19133" y="15160"/>
                    <a:pt x="19396" y="10033"/>
                  </a:cubicBezTo>
                  <a:cubicBezTo>
                    <a:pt x="19648" y="4761"/>
                    <a:pt x="15567" y="283"/>
                    <a:pt x="10274" y="11"/>
                  </a:cubicBezTo>
                  <a:cubicBezTo>
                    <a:pt x="10119" y="4"/>
                    <a:pt x="9966" y="0"/>
                    <a:pt x="9813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 flipH="1">
              <a:off x="5683697" y="2628175"/>
              <a:ext cx="83183" cy="1238599"/>
            </a:xfrm>
            <a:custGeom>
              <a:avLst/>
              <a:gdLst/>
              <a:ahLst/>
              <a:cxnLst/>
              <a:rect l="l" t="t" r="r" b="b"/>
              <a:pathLst>
                <a:path w="2302" h="34277" extrusionOk="0">
                  <a:moveTo>
                    <a:pt x="1044" y="1"/>
                  </a:moveTo>
                  <a:cubicBezTo>
                    <a:pt x="1038" y="1"/>
                    <a:pt x="1032" y="2"/>
                    <a:pt x="1025" y="4"/>
                  </a:cubicBezTo>
                  <a:cubicBezTo>
                    <a:pt x="879" y="25"/>
                    <a:pt x="753" y="360"/>
                    <a:pt x="670" y="778"/>
                  </a:cubicBezTo>
                  <a:cubicBezTo>
                    <a:pt x="670" y="778"/>
                    <a:pt x="670" y="799"/>
                    <a:pt x="649" y="862"/>
                  </a:cubicBezTo>
                  <a:cubicBezTo>
                    <a:pt x="649" y="904"/>
                    <a:pt x="628" y="1008"/>
                    <a:pt x="628" y="1113"/>
                  </a:cubicBezTo>
                  <a:cubicBezTo>
                    <a:pt x="607" y="1364"/>
                    <a:pt x="565" y="1699"/>
                    <a:pt x="523" y="2117"/>
                  </a:cubicBezTo>
                  <a:cubicBezTo>
                    <a:pt x="440" y="2975"/>
                    <a:pt x="356" y="4210"/>
                    <a:pt x="356" y="5674"/>
                  </a:cubicBezTo>
                  <a:cubicBezTo>
                    <a:pt x="356" y="7139"/>
                    <a:pt x="440" y="8855"/>
                    <a:pt x="565" y="10696"/>
                  </a:cubicBezTo>
                  <a:cubicBezTo>
                    <a:pt x="628" y="11617"/>
                    <a:pt x="712" y="12558"/>
                    <a:pt x="774" y="13500"/>
                  </a:cubicBezTo>
                  <a:cubicBezTo>
                    <a:pt x="858" y="14420"/>
                    <a:pt x="942" y="15425"/>
                    <a:pt x="984" y="16366"/>
                  </a:cubicBezTo>
                  <a:cubicBezTo>
                    <a:pt x="984" y="16597"/>
                    <a:pt x="1025" y="16848"/>
                    <a:pt x="1025" y="17078"/>
                  </a:cubicBezTo>
                  <a:lnTo>
                    <a:pt x="1025" y="17768"/>
                  </a:lnTo>
                  <a:lnTo>
                    <a:pt x="1025" y="19191"/>
                  </a:lnTo>
                  <a:cubicBezTo>
                    <a:pt x="1025" y="19421"/>
                    <a:pt x="1025" y="19672"/>
                    <a:pt x="984" y="19902"/>
                  </a:cubicBezTo>
                  <a:cubicBezTo>
                    <a:pt x="984" y="20133"/>
                    <a:pt x="963" y="20363"/>
                    <a:pt x="963" y="20593"/>
                  </a:cubicBezTo>
                  <a:cubicBezTo>
                    <a:pt x="942" y="21074"/>
                    <a:pt x="942" y="21514"/>
                    <a:pt x="921" y="21995"/>
                  </a:cubicBezTo>
                  <a:cubicBezTo>
                    <a:pt x="858" y="22895"/>
                    <a:pt x="837" y="23773"/>
                    <a:pt x="774" y="24610"/>
                  </a:cubicBezTo>
                  <a:cubicBezTo>
                    <a:pt x="753" y="25029"/>
                    <a:pt x="753" y="25447"/>
                    <a:pt x="733" y="25824"/>
                  </a:cubicBezTo>
                  <a:cubicBezTo>
                    <a:pt x="733" y="26033"/>
                    <a:pt x="712" y="26221"/>
                    <a:pt x="712" y="26410"/>
                  </a:cubicBezTo>
                  <a:lnTo>
                    <a:pt x="712" y="26535"/>
                  </a:lnTo>
                  <a:lnTo>
                    <a:pt x="712" y="26703"/>
                  </a:lnTo>
                  <a:lnTo>
                    <a:pt x="712" y="26975"/>
                  </a:lnTo>
                  <a:cubicBezTo>
                    <a:pt x="712" y="27707"/>
                    <a:pt x="733" y="28376"/>
                    <a:pt x="733" y="28941"/>
                  </a:cubicBezTo>
                  <a:cubicBezTo>
                    <a:pt x="733" y="29527"/>
                    <a:pt x="712" y="30009"/>
                    <a:pt x="670" y="30427"/>
                  </a:cubicBezTo>
                  <a:cubicBezTo>
                    <a:pt x="649" y="30845"/>
                    <a:pt x="628" y="31159"/>
                    <a:pt x="565" y="31369"/>
                  </a:cubicBezTo>
                  <a:cubicBezTo>
                    <a:pt x="544" y="31473"/>
                    <a:pt x="544" y="31557"/>
                    <a:pt x="544" y="31620"/>
                  </a:cubicBezTo>
                  <a:cubicBezTo>
                    <a:pt x="544" y="31662"/>
                    <a:pt x="523" y="31682"/>
                    <a:pt x="523" y="31682"/>
                  </a:cubicBezTo>
                  <a:cubicBezTo>
                    <a:pt x="461" y="32038"/>
                    <a:pt x="419" y="32352"/>
                    <a:pt x="356" y="32603"/>
                  </a:cubicBezTo>
                  <a:cubicBezTo>
                    <a:pt x="314" y="32875"/>
                    <a:pt x="251" y="33105"/>
                    <a:pt x="230" y="33294"/>
                  </a:cubicBezTo>
                  <a:cubicBezTo>
                    <a:pt x="230" y="33314"/>
                    <a:pt x="230" y="33335"/>
                    <a:pt x="209" y="33356"/>
                  </a:cubicBezTo>
                  <a:cubicBezTo>
                    <a:pt x="209" y="33398"/>
                    <a:pt x="209" y="33398"/>
                    <a:pt x="189" y="33419"/>
                  </a:cubicBezTo>
                  <a:cubicBezTo>
                    <a:pt x="189" y="33461"/>
                    <a:pt x="147" y="33503"/>
                    <a:pt x="147" y="33524"/>
                  </a:cubicBezTo>
                  <a:cubicBezTo>
                    <a:pt x="147" y="33545"/>
                    <a:pt x="126" y="33607"/>
                    <a:pt x="126" y="33628"/>
                  </a:cubicBezTo>
                  <a:cubicBezTo>
                    <a:pt x="126" y="33649"/>
                    <a:pt x="105" y="33670"/>
                    <a:pt x="105" y="33733"/>
                  </a:cubicBezTo>
                  <a:cubicBezTo>
                    <a:pt x="105" y="33754"/>
                    <a:pt x="105" y="33754"/>
                    <a:pt x="84" y="33775"/>
                  </a:cubicBezTo>
                  <a:cubicBezTo>
                    <a:pt x="84" y="33817"/>
                    <a:pt x="84" y="33817"/>
                    <a:pt x="42" y="33838"/>
                  </a:cubicBezTo>
                  <a:cubicBezTo>
                    <a:pt x="42" y="33858"/>
                    <a:pt x="21" y="33879"/>
                    <a:pt x="21" y="33921"/>
                  </a:cubicBezTo>
                  <a:cubicBezTo>
                    <a:pt x="21" y="33963"/>
                    <a:pt x="0" y="34026"/>
                    <a:pt x="21" y="34068"/>
                  </a:cubicBezTo>
                  <a:cubicBezTo>
                    <a:pt x="42" y="34172"/>
                    <a:pt x="147" y="34256"/>
                    <a:pt x="335" y="34277"/>
                  </a:cubicBezTo>
                  <a:cubicBezTo>
                    <a:pt x="523" y="34277"/>
                    <a:pt x="816" y="34193"/>
                    <a:pt x="1046" y="33984"/>
                  </a:cubicBezTo>
                  <a:cubicBezTo>
                    <a:pt x="1297" y="33775"/>
                    <a:pt x="1507" y="33503"/>
                    <a:pt x="1674" y="33147"/>
                  </a:cubicBezTo>
                  <a:cubicBezTo>
                    <a:pt x="1821" y="32812"/>
                    <a:pt x="1967" y="32457"/>
                    <a:pt x="2009" y="32059"/>
                  </a:cubicBezTo>
                  <a:lnTo>
                    <a:pt x="2009" y="32059"/>
                  </a:lnTo>
                  <a:cubicBezTo>
                    <a:pt x="1996" y="32063"/>
                    <a:pt x="1986" y="32065"/>
                    <a:pt x="1978" y="32065"/>
                  </a:cubicBezTo>
                  <a:cubicBezTo>
                    <a:pt x="1946" y="32065"/>
                    <a:pt x="1946" y="32038"/>
                    <a:pt x="1946" y="32038"/>
                  </a:cubicBezTo>
                  <a:cubicBezTo>
                    <a:pt x="1946" y="32038"/>
                    <a:pt x="1946" y="32017"/>
                    <a:pt x="1988" y="31934"/>
                  </a:cubicBezTo>
                  <a:cubicBezTo>
                    <a:pt x="1988" y="31871"/>
                    <a:pt x="2009" y="31766"/>
                    <a:pt x="2030" y="31641"/>
                  </a:cubicBezTo>
                  <a:cubicBezTo>
                    <a:pt x="2051" y="31410"/>
                    <a:pt x="2113" y="31034"/>
                    <a:pt x="2134" y="30594"/>
                  </a:cubicBezTo>
                  <a:cubicBezTo>
                    <a:pt x="2155" y="30155"/>
                    <a:pt x="2197" y="29632"/>
                    <a:pt x="2197" y="29004"/>
                  </a:cubicBezTo>
                  <a:cubicBezTo>
                    <a:pt x="2197" y="28397"/>
                    <a:pt x="2155" y="27728"/>
                    <a:pt x="2134" y="26996"/>
                  </a:cubicBezTo>
                  <a:lnTo>
                    <a:pt x="2134" y="26724"/>
                  </a:lnTo>
                  <a:lnTo>
                    <a:pt x="2134" y="26472"/>
                  </a:lnTo>
                  <a:cubicBezTo>
                    <a:pt x="2134" y="26284"/>
                    <a:pt x="2134" y="26075"/>
                    <a:pt x="2155" y="25887"/>
                  </a:cubicBezTo>
                  <a:cubicBezTo>
                    <a:pt x="2155" y="25489"/>
                    <a:pt x="2197" y="25112"/>
                    <a:pt x="2197" y="24694"/>
                  </a:cubicBezTo>
                  <a:cubicBezTo>
                    <a:pt x="2218" y="23857"/>
                    <a:pt x="2239" y="22957"/>
                    <a:pt x="2260" y="22037"/>
                  </a:cubicBezTo>
                  <a:cubicBezTo>
                    <a:pt x="2260" y="21597"/>
                    <a:pt x="2260" y="21137"/>
                    <a:pt x="2302" y="20656"/>
                  </a:cubicBezTo>
                  <a:lnTo>
                    <a:pt x="2302" y="19944"/>
                  </a:lnTo>
                  <a:lnTo>
                    <a:pt x="2302" y="19212"/>
                  </a:lnTo>
                  <a:cubicBezTo>
                    <a:pt x="2302" y="18731"/>
                    <a:pt x="2260" y="18249"/>
                    <a:pt x="2260" y="17747"/>
                  </a:cubicBezTo>
                  <a:cubicBezTo>
                    <a:pt x="2260" y="17517"/>
                    <a:pt x="2260" y="17266"/>
                    <a:pt x="2239" y="17015"/>
                  </a:cubicBezTo>
                  <a:cubicBezTo>
                    <a:pt x="2239" y="16785"/>
                    <a:pt x="2197" y="16534"/>
                    <a:pt x="2197" y="16283"/>
                  </a:cubicBezTo>
                  <a:cubicBezTo>
                    <a:pt x="2093" y="15299"/>
                    <a:pt x="1988" y="14337"/>
                    <a:pt x="1883" y="13395"/>
                  </a:cubicBezTo>
                  <a:cubicBezTo>
                    <a:pt x="1779" y="12454"/>
                    <a:pt x="1674" y="11512"/>
                    <a:pt x="1569" y="10591"/>
                  </a:cubicBezTo>
                  <a:cubicBezTo>
                    <a:pt x="1360" y="8792"/>
                    <a:pt x="1193" y="7076"/>
                    <a:pt x="1151" y="5653"/>
                  </a:cubicBezTo>
                  <a:cubicBezTo>
                    <a:pt x="1067" y="4210"/>
                    <a:pt x="1088" y="2996"/>
                    <a:pt x="1130" y="2138"/>
                  </a:cubicBezTo>
                  <a:cubicBezTo>
                    <a:pt x="1151" y="1720"/>
                    <a:pt x="1172" y="1385"/>
                    <a:pt x="1172" y="1176"/>
                  </a:cubicBezTo>
                  <a:cubicBezTo>
                    <a:pt x="1172" y="1071"/>
                    <a:pt x="1193" y="967"/>
                    <a:pt x="1193" y="904"/>
                  </a:cubicBezTo>
                  <a:lnTo>
                    <a:pt x="1193" y="841"/>
                  </a:lnTo>
                  <a:cubicBezTo>
                    <a:pt x="1252" y="364"/>
                    <a:pt x="1161" y="1"/>
                    <a:pt x="1044" y="1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 flipH="1">
              <a:off x="5617895" y="2688773"/>
              <a:ext cx="124051" cy="335008"/>
            </a:xfrm>
            <a:custGeom>
              <a:avLst/>
              <a:gdLst/>
              <a:ahLst/>
              <a:cxnLst/>
              <a:rect l="l" t="t" r="r" b="b"/>
              <a:pathLst>
                <a:path w="3433" h="9271" extrusionOk="0">
                  <a:moveTo>
                    <a:pt x="3328" y="1"/>
                  </a:moveTo>
                  <a:cubicBezTo>
                    <a:pt x="3286" y="1"/>
                    <a:pt x="3202" y="64"/>
                    <a:pt x="3181" y="168"/>
                  </a:cubicBezTo>
                  <a:cubicBezTo>
                    <a:pt x="3181" y="168"/>
                    <a:pt x="3118" y="315"/>
                    <a:pt x="3076" y="545"/>
                  </a:cubicBezTo>
                  <a:cubicBezTo>
                    <a:pt x="2993" y="775"/>
                    <a:pt x="2888" y="1089"/>
                    <a:pt x="2721" y="1466"/>
                  </a:cubicBezTo>
                  <a:cubicBezTo>
                    <a:pt x="2574" y="1821"/>
                    <a:pt x="2386" y="2261"/>
                    <a:pt x="2177" y="2742"/>
                  </a:cubicBezTo>
                  <a:cubicBezTo>
                    <a:pt x="1967" y="3202"/>
                    <a:pt x="1737" y="3704"/>
                    <a:pt x="1507" y="4207"/>
                  </a:cubicBezTo>
                  <a:cubicBezTo>
                    <a:pt x="1256" y="4709"/>
                    <a:pt x="1068" y="5190"/>
                    <a:pt x="859" y="5692"/>
                  </a:cubicBezTo>
                  <a:cubicBezTo>
                    <a:pt x="733" y="5922"/>
                    <a:pt x="670" y="6173"/>
                    <a:pt x="587" y="6404"/>
                  </a:cubicBezTo>
                  <a:cubicBezTo>
                    <a:pt x="545" y="6508"/>
                    <a:pt x="503" y="6634"/>
                    <a:pt x="482" y="6738"/>
                  </a:cubicBezTo>
                  <a:cubicBezTo>
                    <a:pt x="461" y="6843"/>
                    <a:pt x="440" y="6948"/>
                    <a:pt x="377" y="7052"/>
                  </a:cubicBezTo>
                  <a:cubicBezTo>
                    <a:pt x="356" y="7157"/>
                    <a:pt x="335" y="7261"/>
                    <a:pt x="294" y="7345"/>
                  </a:cubicBezTo>
                  <a:cubicBezTo>
                    <a:pt x="273" y="7450"/>
                    <a:pt x="252" y="7533"/>
                    <a:pt x="210" y="7596"/>
                  </a:cubicBezTo>
                  <a:cubicBezTo>
                    <a:pt x="189" y="7764"/>
                    <a:pt x="147" y="7910"/>
                    <a:pt x="105" y="8036"/>
                  </a:cubicBezTo>
                  <a:cubicBezTo>
                    <a:pt x="63" y="8287"/>
                    <a:pt x="43" y="8433"/>
                    <a:pt x="43" y="8433"/>
                  </a:cubicBezTo>
                  <a:cubicBezTo>
                    <a:pt x="43" y="8496"/>
                    <a:pt x="1" y="8538"/>
                    <a:pt x="1" y="8601"/>
                  </a:cubicBezTo>
                  <a:lnTo>
                    <a:pt x="1" y="8747"/>
                  </a:lnTo>
                  <a:cubicBezTo>
                    <a:pt x="1" y="8852"/>
                    <a:pt x="43" y="8935"/>
                    <a:pt x="63" y="9019"/>
                  </a:cubicBezTo>
                  <a:cubicBezTo>
                    <a:pt x="105" y="9166"/>
                    <a:pt x="189" y="9249"/>
                    <a:pt x="315" y="9270"/>
                  </a:cubicBezTo>
                  <a:cubicBezTo>
                    <a:pt x="419" y="9270"/>
                    <a:pt x="524" y="9228"/>
                    <a:pt x="607" y="9082"/>
                  </a:cubicBezTo>
                  <a:cubicBezTo>
                    <a:pt x="670" y="9040"/>
                    <a:pt x="691" y="8956"/>
                    <a:pt x="712" y="8873"/>
                  </a:cubicBezTo>
                  <a:cubicBezTo>
                    <a:pt x="733" y="8831"/>
                    <a:pt x="733" y="8810"/>
                    <a:pt x="733" y="8747"/>
                  </a:cubicBezTo>
                  <a:cubicBezTo>
                    <a:pt x="796" y="8705"/>
                    <a:pt x="817" y="8642"/>
                    <a:pt x="817" y="8559"/>
                  </a:cubicBezTo>
                  <a:cubicBezTo>
                    <a:pt x="817" y="8559"/>
                    <a:pt x="859" y="8433"/>
                    <a:pt x="879" y="8203"/>
                  </a:cubicBezTo>
                  <a:cubicBezTo>
                    <a:pt x="900" y="8098"/>
                    <a:pt x="921" y="7931"/>
                    <a:pt x="963" y="7785"/>
                  </a:cubicBezTo>
                  <a:cubicBezTo>
                    <a:pt x="984" y="7701"/>
                    <a:pt x="984" y="7638"/>
                    <a:pt x="1005" y="7513"/>
                  </a:cubicBezTo>
                  <a:cubicBezTo>
                    <a:pt x="1026" y="7450"/>
                    <a:pt x="1047" y="7345"/>
                    <a:pt x="1089" y="7241"/>
                  </a:cubicBezTo>
                  <a:lnTo>
                    <a:pt x="1172" y="6927"/>
                  </a:lnTo>
                  <a:cubicBezTo>
                    <a:pt x="1193" y="6822"/>
                    <a:pt x="1214" y="6717"/>
                    <a:pt x="1277" y="6613"/>
                  </a:cubicBezTo>
                  <a:cubicBezTo>
                    <a:pt x="1319" y="6404"/>
                    <a:pt x="1423" y="6153"/>
                    <a:pt x="1507" y="5922"/>
                  </a:cubicBezTo>
                  <a:cubicBezTo>
                    <a:pt x="1654" y="5462"/>
                    <a:pt x="1863" y="4939"/>
                    <a:pt x="2051" y="4437"/>
                  </a:cubicBezTo>
                  <a:cubicBezTo>
                    <a:pt x="2260" y="3935"/>
                    <a:pt x="2449" y="3412"/>
                    <a:pt x="2637" y="2930"/>
                  </a:cubicBezTo>
                  <a:cubicBezTo>
                    <a:pt x="2804" y="2428"/>
                    <a:pt x="2972" y="1989"/>
                    <a:pt x="3076" y="1591"/>
                  </a:cubicBezTo>
                  <a:cubicBezTo>
                    <a:pt x="3202" y="1194"/>
                    <a:pt x="3286" y="859"/>
                    <a:pt x="3328" y="629"/>
                  </a:cubicBezTo>
                  <a:cubicBezTo>
                    <a:pt x="3390" y="378"/>
                    <a:pt x="3411" y="252"/>
                    <a:pt x="3411" y="252"/>
                  </a:cubicBezTo>
                  <a:cubicBezTo>
                    <a:pt x="3432" y="127"/>
                    <a:pt x="3411" y="1"/>
                    <a:pt x="3328" y="1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 flipH="1">
              <a:off x="5732840" y="2685485"/>
              <a:ext cx="108152" cy="211245"/>
            </a:xfrm>
            <a:custGeom>
              <a:avLst/>
              <a:gdLst/>
              <a:ahLst/>
              <a:cxnLst/>
              <a:rect l="l" t="t" r="r" b="b"/>
              <a:pathLst>
                <a:path w="2993" h="5846" extrusionOk="0">
                  <a:moveTo>
                    <a:pt x="120" y="1"/>
                  </a:moveTo>
                  <a:cubicBezTo>
                    <a:pt x="106" y="1"/>
                    <a:pt x="94" y="3"/>
                    <a:pt x="84" y="8"/>
                  </a:cubicBezTo>
                  <a:cubicBezTo>
                    <a:pt x="22" y="29"/>
                    <a:pt x="1" y="113"/>
                    <a:pt x="22" y="197"/>
                  </a:cubicBezTo>
                  <a:cubicBezTo>
                    <a:pt x="22" y="197"/>
                    <a:pt x="63" y="259"/>
                    <a:pt x="126" y="427"/>
                  </a:cubicBezTo>
                  <a:cubicBezTo>
                    <a:pt x="189" y="573"/>
                    <a:pt x="294" y="782"/>
                    <a:pt x="398" y="1034"/>
                  </a:cubicBezTo>
                  <a:cubicBezTo>
                    <a:pt x="503" y="1264"/>
                    <a:pt x="649" y="1557"/>
                    <a:pt x="817" y="1870"/>
                  </a:cubicBezTo>
                  <a:lnTo>
                    <a:pt x="1277" y="2812"/>
                  </a:lnTo>
                  <a:cubicBezTo>
                    <a:pt x="1444" y="3126"/>
                    <a:pt x="1591" y="3461"/>
                    <a:pt x="1695" y="3754"/>
                  </a:cubicBezTo>
                  <a:cubicBezTo>
                    <a:pt x="1758" y="3900"/>
                    <a:pt x="1842" y="4026"/>
                    <a:pt x="1884" y="4193"/>
                  </a:cubicBezTo>
                  <a:cubicBezTo>
                    <a:pt x="1947" y="4319"/>
                    <a:pt x="1988" y="4444"/>
                    <a:pt x="2009" y="4591"/>
                  </a:cubicBezTo>
                  <a:cubicBezTo>
                    <a:pt x="2051" y="4716"/>
                    <a:pt x="2072" y="4821"/>
                    <a:pt x="2114" y="4925"/>
                  </a:cubicBezTo>
                  <a:cubicBezTo>
                    <a:pt x="2156" y="5030"/>
                    <a:pt x="2156" y="5114"/>
                    <a:pt x="2177" y="5176"/>
                  </a:cubicBezTo>
                  <a:cubicBezTo>
                    <a:pt x="2198" y="5260"/>
                    <a:pt x="2198" y="5323"/>
                    <a:pt x="2198" y="5344"/>
                  </a:cubicBezTo>
                  <a:lnTo>
                    <a:pt x="2198" y="5386"/>
                  </a:lnTo>
                  <a:cubicBezTo>
                    <a:pt x="2198" y="5448"/>
                    <a:pt x="2219" y="5490"/>
                    <a:pt x="2260" y="5553"/>
                  </a:cubicBezTo>
                  <a:cubicBezTo>
                    <a:pt x="2281" y="5595"/>
                    <a:pt x="2302" y="5658"/>
                    <a:pt x="2323" y="5679"/>
                  </a:cubicBezTo>
                  <a:cubicBezTo>
                    <a:pt x="2407" y="5762"/>
                    <a:pt x="2491" y="5804"/>
                    <a:pt x="2616" y="5846"/>
                  </a:cubicBezTo>
                  <a:cubicBezTo>
                    <a:pt x="2721" y="5846"/>
                    <a:pt x="2825" y="5783"/>
                    <a:pt x="2909" y="5699"/>
                  </a:cubicBezTo>
                  <a:cubicBezTo>
                    <a:pt x="2930" y="5658"/>
                    <a:pt x="2951" y="5595"/>
                    <a:pt x="2993" y="5532"/>
                  </a:cubicBezTo>
                  <a:cubicBezTo>
                    <a:pt x="2951" y="5469"/>
                    <a:pt x="2951" y="5386"/>
                    <a:pt x="2951" y="5323"/>
                  </a:cubicBezTo>
                  <a:lnTo>
                    <a:pt x="2951" y="5239"/>
                  </a:lnTo>
                  <a:cubicBezTo>
                    <a:pt x="2951" y="5176"/>
                    <a:pt x="2930" y="5135"/>
                    <a:pt x="2930" y="5030"/>
                  </a:cubicBezTo>
                  <a:cubicBezTo>
                    <a:pt x="2909" y="4946"/>
                    <a:pt x="2888" y="4842"/>
                    <a:pt x="2846" y="4716"/>
                  </a:cubicBezTo>
                  <a:cubicBezTo>
                    <a:pt x="2825" y="4611"/>
                    <a:pt x="2784" y="4486"/>
                    <a:pt x="2721" y="4339"/>
                  </a:cubicBezTo>
                  <a:cubicBezTo>
                    <a:pt x="2679" y="4214"/>
                    <a:pt x="2616" y="4067"/>
                    <a:pt x="2553" y="3921"/>
                  </a:cubicBezTo>
                  <a:cubicBezTo>
                    <a:pt x="2470" y="3775"/>
                    <a:pt x="2407" y="3607"/>
                    <a:pt x="2323" y="3482"/>
                  </a:cubicBezTo>
                  <a:cubicBezTo>
                    <a:pt x="2177" y="3168"/>
                    <a:pt x="1988" y="2854"/>
                    <a:pt x="1800" y="2540"/>
                  </a:cubicBezTo>
                  <a:cubicBezTo>
                    <a:pt x="1633" y="2226"/>
                    <a:pt x="1423" y="1912"/>
                    <a:pt x="1235" y="1619"/>
                  </a:cubicBezTo>
                  <a:cubicBezTo>
                    <a:pt x="1047" y="1347"/>
                    <a:pt x="859" y="1075"/>
                    <a:pt x="733" y="845"/>
                  </a:cubicBezTo>
                  <a:cubicBezTo>
                    <a:pt x="607" y="615"/>
                    <a:pt x="482" y="427"/>
                    <a:pt x="398" y="301"/>
                  </a:cubicBezTo>
                  <a:cubicBezTo>
                    <a:pt x="315" y="155"/>
                    <a:pt x="273" y="92"/>
                    <a:pt x="273" y="92"/>
                  </a:cubicBezTo>
                  <a:cubicBezTo>
                    <a:pt x="225" y="28"/>
                    <a:pt x="165" y="1"/>
                    <a:pt x="120" y="1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 flipH="1">
              <a:off x="5706353" y="3081812"/>
              <a:ext cx="351630" cy="324203"/>
            </a:xfrm>
            <a:custGeom>
              <a:avLst/>
              <a:gdLst/>
              <a:ahLst/>
              <a:cxnLst/>
              <a:rect l="l" t="t" r="r" b="b"/>
              <a:pathLst>
                <a:path w="9731" h="8972" extrusionOk="0">
                  <a:moveTo>
                    <a:pt x="68" y="0"/>
                  </a:moveTo>
                  <a:cubicBezTo>
                    <a:pt x="44" y="0"/>
                    <a:pt x="27" y="8"/>
                    <a:pt x="22" y="25"/>
                  </a:cubicBezTo>
                  <a:cubicBezTo>
                    <a:pt x="1" y="67"/>
                    <a:pt x="42" y="193"/>
                    <a:pt x="147" y="339"/>
                  </a:cubicBezTo>
                  <a:cubicBezTo>
                    <a:pt x="147" y="339"/>
                    <a:pt x="294" y="465"/>
                    <a:pt x="524" y="674"/>
                  </a:cubicBezTo>
                  <a:cubicBezTo>
                    <a:pt x="754" y="883"/>
                    <a:pt x="1089" y="1197"/>
                    <a:pt x="1549" y="1574"/>
                  </a:cubicBezTo>
                  <a:cubicBezTo>
                    <a:pt x="1967" y="1929"/>
                    <a:pt x="2449" y="2348"/>
                    <a:pt x="2972" y="2787"/>
                  </a:cubicBezTo>
                  <a:cubicBezTo>
                    <a:pt x="3495" y="3226"/>
                    <a:pt x="4081" y="3708"/>
                    <a:pt x="4625" y="4210"/>
                  </a:cubicBezTo>
                  <a:cubicBezTo>
                    <a:pt x="5169" y="4670"/>
                    <a:pt x="5755" y="5172"/>
                    <a:pt x="6257" y="5654"/>
                  </a:cubicBezTo>
                  <a:cubicBezTo>
                    <a:pt x="6508" y="5884"/>
                    <a:pt x="6738" y="6093"/>
                    <a:pt x="6989" y="6323"/>
                  </a:cubicBezTo>
                  <a:cubicBezTo>
                    <a:pt x="7219" y="6532"/>
                    <a:pt x="7428" y="6742"/>
                    <a:pt x="7617" y="6930"/>
                  </a:cubicBezTo>
                  <a:cubicBezTo>
                    <a:pt x="7993" y="7328"/>
                    <a:pt x="8286" y="7641"/>
                    <a:pt x="8496" y="7872"/>
                  </a:cubicBezTo>
                  <a:cubicBezTo>
                    <a:pt x="8705" y="8102"/>
                    <a:pt x="8789" y="8227"/>
                    <a:pt x="8789" y="8227"/>
                  </a:cubicBezTo>
                  <a:cubicBezTo>
                    <a:pt x="8935" y="8436"/>
                    <a:pt x="9081" y="8604"/>
                    <a:pt x="9144" y="8708"/>
                  </a:cubicBezTo>
                  <a:lnTo>
                    <a:pt x="9249" y="8813"/>
                  </a:lnTo>
                  <a:cubicBezTo>
                    <a:pt x="9291" y="8855"/>
                    <a:pt x="9312" y="8918"/>
                    <a:pt x="9353" y="8939"/>
                  </a:cubicBezTo>
                  <a:cubicBezTo>
                    <a:pt x="9392" y="8951"/>
                    <a:pt x="9422" y="8972"/>
                    <a:pt x="9459" y="8972"/>
                  </a:cubicBezTo>
                  <a:cubicBezTo>
                    <a:pt x="9483" y="8972"/>
                    <a:pt x="9509" y="8963"/>
                    <a:pt x="9542" y="8939"/>
                  </a:cubicBezTo>
                  <a:cubicBezTo>
                    <a:pt x="9625" y="8897"/>
                    <a:pt x="9709" y="8792"/>
                    <a:pt x="9709" y="8625"/>
                  </a:cubicBezTo>
                  <a:cubicBezTo>
                    <a:pt x="9730" y="8499"/>
                    <a:pt x="9709" y="8332"/>
                    <a:pt x="9646" y="8206"/>
                  </a:cubicBezTo>
                  <a:cubicBezTo>
                    <a:pt x="9646" y="8081"/>
                    <a:pt x="9605" y="7955"/>
                    <a:pt x="9479" y="7788"/>
                  </a:cubicBezTo>
                  <a:cubicBezTo>
                    <a:pt x="9479" y="7788"/>
                    <a:pt x="9374" y="7641"/>
                    <a:pt x="9144" y="7369"/>
                  </a:cubicBezTo>
                  <a:cubicBezTo>
                    <a:pt x="8935" y="7118"/>
                    <a:pt x="8600" y="6763"/>
                    <a:pt x="8182" y="6386"/>
                  </a:cubicBezTo>
                  <a:cubicBezTo>
                    <a:pt x="7972" y="6198"/>
                    <a:pt x="7763" y="5988"/>
                    <a:pt x="7512" y="5779"/>
                  </a:cubicBezTo>
                  <a:cubicBezTo>
                    <a:pt x="7261" y="5570"/>
                    <a:pt x="7010" y="5340"/>
                    <a:pt x="6738" y="5131"/>
                  </a:cubicBezTo>
                  <a:cubicBezTo>
                    <a:pt x="6215" y="4670"/>
                    <a:pt x="5650" y="4210"/>
                    <a:pt x="5043" y="3729"/>
                  </a:cubicBezTo>
                  <a:cubicBezTo>
                    <a:pt x="4457" y="3268"/>
                    <a:pt x="3871" y="2808"/>
                    <a:pt x="3327" y="2390"/>
                  </a:cubicBezTo>
                  <a:cubicBezTo>
                    <a:pt x="2763" y="1992"/>
                    <a:pt x="2239" y="1594"/>
                    <a:pt x="1800" y="1239"/>
                  </a:cubicBezTo>
                  <a:cubicBezTo>
                    <a:pt x="1361" y="904"/>
                    <a:pt x="984" y="653"/>
                    <a:pt x="733" y="444"/>
                  </a:cubicBezTo>
                  <a:lnTo>
                    <a:pt x="335" y="130"/>
                  </a:lnTo>
                  <a:cubicBezTo>
                    <a:pt x="244" y="54"/>
                    <a:pt x="131" y="0"/>
                    <a:pt x="68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 flipH="1">
              <a:off x="5471223" y="3033572"/>
              <a:ext cx="238202" cy="242213"/>
            </a:xfrm>
            <a:custGeom>
              <a:avLst/>
              <a:gdLst/>
              <a:ahLst/>
              <a:cxnLst/>
              <a:rect l="l" t="t" r="r" b="b"/>
              <a:pathLst>
                <a:path w="6592" h="6703" extrusionOk="0">
                  <a:moveTo>
                    <a:pt x="6487" y="0"/>
                  </a:moveTo>
                  <a:cubicBezTo>
                    <a:pt x="6445" y="0"/>
                    <a:pt x="6340" y="42"/>
                    <a:pt x="6298" y="147"/>
                  </a:cubicBezTo>
                  <a:lnTo>
                    <a:pt x="6152" y="460"/>
                  </a:lnTo>
                  <a:cubicBezTo>
                    <a:pt x="6089" y="565"/>
                    <a:pt x="6026" y="670"/>
                    <a:pt x="5943" y="816"/>
                  </a:cubicBezTo>
                  <a:cubicBezTo>
                    <a:pt x="5880" y="879"/>
                    <a:pt x="5859" y="942"/>
                    <a:pt x="5817" y="1025"/>
                  </a:cubicBezTo>
                  <a:lnTo>
                    <a:pt x="5650" y="1256"/>
                  </a:lnTo>
                  <a:cubicBezTo>
                    <a:pt x="5608" y="1339"/>
                    <a:pt x="5545" y="1402"/>
                    <a:pt x="5461" y="1486"/>
                  </a:cubicBezTo>
                  <a:cubicBezTo>
                    <a:pt x="5420" y="1569"/>
                    <a:pt x="5336" y="1653"/>
                    <a:pt x="5252" y="1716"/>
                  </a:cubicBezTo>
                  <a:cubicBezTo>
                    <a:pt x="5189" y="1800"/>
                    <a:pt x="5127" y="1904"/>
                    <a:pt x="5043" y="1988"/>
                  </a:cubicBezTo>
                  <a:cubicBezTo>
                    <a:pt x="4959" y="2072"/>
                    <a:pt x="4897" y="2134"/>
                    <a:pt x="4813" y="2239"/>
                  </a:cubicBezTo>
                  <a:cubicBezTo>
                    <a:pt x="4729" y="2323"/>
                    <a:pt x="4625" y="2406"/>
                    <a:pt x="4541" y="2511"/>
                  </a:cubicBezTo>
                  <a:cubicBezTo>
                    <a:pt x="4436" y="2595"/>
                    <a:pt x="4373" y="2657"/>
                    <a:pt x="4269" y="2762"/>
                  </a:cubicBezTo>
                  <a:cubicBezTo>
                    <a:pt x="4080" y="2929"/>
                    <a:pt x="3871" y="3076"/>
                    <a:pt x="3662" y="3243"/>
                  </a:cubicBezTo>
                  <a:cubicBezTo>
                    <a:pt x="3244" y="3557"/>
                    <a:pt x="2825" y="3850"/>
                    <a:pt x="2428" y="4122"/>
                  </a:cubicBezTo>
                  <a:cubicBezTo>
                    <a:pt x="2218" y="4269"/>
                    <a:pt x="2051" y="4415"/>
                    <a:pt x="1863" y="4541"/>
                  </a:cubicBezTo>
                  <a:cubicBezTo>
                    <a:pt x="1758" y="4624"/>
                    <a:pt x="1674" y="4687"/>
                    <a:pt x="1591" y="4750"/>
                  </a:cubicBezTo>
                  <a:cubicBezTo>
                    <a:pt x="1528" y="4833"/>
                    <a:pt x="1444" y="4896"/>
                    <a:pt x="1360" y="4938"/>
                  </a:cubicBezTo>
                  <a:cubicBezTo>
                    <a:pt x="1277" y="5001"/>
                    <a:pt x="1214" y="5064"/>
                    <a:pt x="1130" y="5126"/>
                  </a:cubicBezTo>
                  <a:cubicBezTo>
                    <a:pt x="1047" y="5168"/>
                    <a:pt x="1005" y="5231"/>
                    <a:pt x="921" y="5273"/>
                  </a:cubicBezTo>
                  <a:cubicBezTo>
                    <a:pt x="775" y="5378"/>
                    <a:pt x="670" y="5461"/>
                    <a:pt x="607" y="5566"/>
                  </a:cubicBezTo>
                  <a:cubicBezTo>
                    <a:pt x="419" y="5733"/>
                    <a:pt x="335" y="5838"/>
                    <a:pt x="335" y="5838"/>
                  </a:cubicBezTo>
                  <a:lnTo>
                    <a:pt x="231" y="5942"/>
                  </a:lnTo>
                  <a:cubicBezTo>
                    <a:pt x="210" y="5984"/>
                    <a:pt x="189" y="6005"/>
                    <a:pt x="147" y="6068"/>
                  </a:cubicBezTo>
                  <a:cubicBezTo>
                    <a:pt x="105" y="6152"/>
                    <a:pt x="84" y="6214"/>
                    <a:pt x="42" y="6298"/>
                  </a:cubicBezTo>
                  <a:cubicBezTo>
                    <a:pt x="0" y="6466"/>
                    <a:pt x="21" y="6570"/>
                    <a:pt x="105" y="6633"/>
                  </a:cubicBezTo>
                  <a:cubicBezTo>
                    <a:pt x="154" y="6682"/>
                    <a:pt x="217" y="6702"/>
                    <a:pt x="287" y="6702"/>
                  </a:cubicBezTo>
                  <a:cubicBezTo>
                    <a:pt x="336" y="6702"/>
                    <a:pt x="388" y="6692"/>
                    <a:pt x="440" y="6675"/>
                  </a:cubicBezTo>
                  <a:cubicBezTo>
                    <a:pt x="523" y="6633"/>
                    <a:pt x="565" y="6612"/>
                    <a:pt x="649" y="6570"/>
                  </a:cubicBezTo>
                  <a:cubicBezTo>
                    <a:pt x="691" y="6570"/>
                    <a:pt x="754" y="6486"/>
                    <a:pt x="837" y="6403"/>
                  </a:cubicBezTo>
                  <a:cubicBezTo>
                    <a:pt x="837" y="6403"/>
                    <a:pt x="921" y="6319"/>
                    <a:pt x="1109" y="6173"/>
                  </a:cubicBezTo>
                  <a:cubicBezTo>
                    <a:pt x="1172" y="6089"/>
                    <a:pt x="1277" y="6005"/>
                    <a:pt x="1381" y="5901"/>
                  </a:cubicBezTo>
                  <a:cubicBezTo>
                    <a:pt x="1444" y="5859"/>
                    <a:pt x="1528" y="5796"/>
                    <a:pt x="1570" y="5754"/>
                  </a:cubicBezTo>
                  <a:cubicBezTo>
                    <a:pt x="1653" y="5691"/>
                    <a:pt x="1695" y="5650"/>
                    <a:pt x="1779" y="5566"/>
                  </a:cubicBezTo>
                  <a:cubicBezTo>
                    <a:pt x="1863" y="5524"/>
                    <a:pt x="1925" y="5440"/>
                    <a:pt x="2009" y="5378"/>
                  </a:cubicBezTo>
                  <a:cubicBezTo>
                    <a:pt x="2093" y="5315"/>
                    <a:pt x="2176" y="5252"/>
                    <a:pt x="2281" y="5168"/>
                  </a:cubicBezTo>
                  <a:cubicBezTo>
                    <a:pt x="2448" y="5043"/>
                    <a:pt x="2637" y="4896"/>
                    <a:pt x="2825" y="4729"/>
                  </a:cubicBezTo>
                  <a:cubicBezTo>
                    <a:pt x="3223" y="4415"/>
                    <a:pt x="3641" y="4101"/>
                    <a:pt x="4018" y="3745"/>
                  </a:cubicBezTo>
                  <a:cubicBezTo>
                    <a:pt x="4248" y="3557"/>
                    <a:pt x="4415" y="3369"/>
                    <a:pt x="4625" y="3181"/>
                  </a:cubicBezTo>
                  <a:cubicBezTo>
                    <a:pt x="4729" y="3118"/>
                    <a:pt x="4813" y="3013"/>
                    <a:pt x="4917" y="2909"/>
                  </a:cubicBezTo>
                  <a:cubicBezTo>
                    <a:pt x="5001" y="2804"/>
                    <a:pt x="5106" y="2720"/>
                    <a:pt x="5189" y="2616"/>
                  </a:cubicBezTo>
                  <a:cubicBezTo>
                    <a:pt x="5252" y="2511"/>
                    <a:pt x="5336" y="2427"/>
                    <a:pt x="5420" y="2323"/>
                  </a:cubicBezTo>
                  <a:cubicBezTo>
                    <a:pt x="5503" y="2239"/>
                    <a:pt x="5545" y="2134"/>
                    <a:pt x="5629" y="2030"/>
                  </a:cubicBezTo>
                  <a:cubicBezTo>
                    <a:pt x="5713" y="1925"/>
                    <a:pt x="5754" y="1862"/>
                    <a:pt x="5817" y="1758"/>
                  </a:cubicBezTo>
                  <a:cubicBezTo>
                    <a:pt x="5859" y="1653"/>
                    <a:pt x="5922" y="1569"/>
                    <a:pt x="5964" y="1486"/>
                  </a:cubicBezTo>
                  <a:cubicBezTo>
                    <a:pt x="6005" y="1402"/>
                    <a:pt x="6068" y="1297"/>
                    <a:pt x="6110" y="1235"/>
                  </a:cubicBezTo>
                  <a:cubicBezTo>
                    <a:pt x="6173" y="1151"/>
                    <a:pt x="6194" y="1067"/>
                    <a:pt x="6236" y="984"/>
                  </a:cubicBezTo>
                  <a:cubicBezTo>
                    <a:pt x="6298" y="837"/>
                    <a:pt x="6361" y="712"/>
                    <a:pt x="6403" y="607"/>
                  </a:cubicBezTo>
                  <a:cubicBezTo>
                    <a:pt x="6487" y="398"/>
                    <a:pt x="6529" y="251"/>
                    <a:pt x="6529" y="251"/>
                  </a:cubicBezTo>
                  <a:cubicBezTo>
                    <a:pt x="6591" y="126"/>
                    <a:pt x="6570" y="21"/>
                    <a:pt x="6487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 flipH="1">
              <a:off x="5822057" y="3151011"/>
              <a:ext cx="272964" cy="132579"/>
            </a:xfrm>
            <a:custGeom>
              <a:avLst/>
              <a:gdLst/>
              <a:ahLst/>
              <a:cxnLst/>
              <a:rect l="l" t="t" r="r" b="b"/>
              <a:pathLst>
                <a:path w="7554" h="3669" extrusionOk="0">
                  <a:moveTo>
                    <a:pt x="47" y="0"/>
                  </a:moveTo>
                  <a:cubicBezTo>
                    <a:pt x="18" y="0"/>
                    <a:pt x="0" y="6"/>
                    <a:pt x="0" y="14"/>
                  </a:cubicBezTo>
                  <a:cubicBezTo>
                    <a:pt x="0" y="35"/>
                    <a:pt x="63" y="98"/>
                    <a:pt x="168" y="140"/>
                  </a:cubicBezTo>
                  <a:cubicBezTo>
                    <a:pt x="168" y="140"/>
                    <a:pt x="272" y="203"/>
                    <a:pt x="440" y="307"/>
                  </a:cubicBezTo>
                  <a:cubicBezTo>
                    <a:pt x="628" y="391"/>
                    <a:pt x="900" y="537"/>
                    <a:pt x="1235" y="663"/>
                  </a:cubicBezTo>
                  <a:cubicBezTo>
                    <a:pt x="1549" y="830"/>
                    <a:pt x="1946" y="977"/>
                    <a:pt x="2323" y="1144"/>
                  </a:cubicBezTo>
                  <a:cubicBezTo>
                    <a:pt x="2741" y="1291"/>
                    <a:pt x="3160" y="1479"/>
                    <a:pt x="3620" y="1667"/>
                  </a:cubicBezTo>
                  <a:cubicBezTo>
                    <a:pt x="4060" y="1855"/>
                    <a:pt x="4478" y="2023"/>
                    <a:pt x="4876" y="2211"/>
                  </a:cubicBezTo>
                  <a:cubicBezTo>
                    <a:pt x="5085" y="2316"/>
                    <a:pt x="5252" y="2400"/>
                    <a:pt x="5440" y="2504"/>
                  </a:cubicBezTo>
                  <a:cubicBezTo>
                    <a:pt x="5629" y="2588"/>
                    <a:pt x="5775" y="2692"/>
                    <a:pt x="5943" y="2755"/>
                  </a:cubicBezTo>
                  <a:cubicBezTo>
                    <a:pt x="6257" y="2923"/>
                    <a:pt x="6487" y="3069"/>
                    <a:pt x="6654" y="3216"/>
                  </a:cubicBezTo>
                  <a:cubicBezTo>
                    <a:pt x="6801" y="3320"/>
                    <a:pt x="6905" y="3383"/>
                    <a:pt x="6905" y="3383"/>
                  </a:cubicBezTo>
                  <a:cubicBezTo>
                    <a:pt x="7073" y="3488"/>
                    <a:pt x="7198" y="3571"/>
                    <a:pt x="7303" y="3634"/>
                  </a:cubicBezTo>
                  <a:cubicBezTo>
                    <a:pt x="7364" y="3659"/>
                    <a:pt x="7425" y="3669"/>
                    <a:pt x="7470" y="3669"/>
                  </a:cubicBezTo>
                  <a:cubicBezTo>
                    <a:pt x="7501" y="3669"/>
                    <a:pt x="7524" y="3664"/>
                    <a:pt x="7533" y="3655"/>
                  </a:cubicBezTo>
                  <a:cubicBezTo>
                    <a:pt x="7554" y="3592"/>
                    <a:pt x="7554" y="3529"/>
                    <a:pt x="7491" y="3446"/>
                  </a:cubicBezTo>
                  <a:cubicBezTo>
                    <a:pt x="7449" y="3383"/>
                    <a:pt x="7407" y="3341"/>
                    <a:pt x="7345" y="3278"/>
                  </a:cubicBezTo>
                  <a:lnTo>
                    <a:pt x="7282" y="3216"/>
                  </a:lnTo>
                  <a:lnTo>
                    <a:pt x="7114" y="3048"/>
                  </a:lnTo>
                  <a:cubicBezTo>
                    <a:pt x="7114" y="3048"/>
                    <a:pt x="7010" y="2964"/>
                    <a:pt x="6863" y="2860"/>
                  </a:cubicBezTo>
                  <a:cubicBezTo>
                    <a:pt x="6675" y="2755"/>
                    <a:pt x="6403" y="2609"/>
                    <a:pt x="6089" y="2420"/>
                  </a:cubicBezTo>
                  <a:cubicBezTo>
                    <a:pt x="5943" y="2337"/>
                    <a:pt x="5754" y="2232"/>
                    <a:pt x="5566" y="2169"/>
                  </a:cubicBezTo>
                  <a:cubicBezTo>
                    <a:pt x="5399" y="2065"/>
                    <a:pt x="5189" y="1981"/>
                    <a:pt x="5001" y="1897"/>
                  </a:cubicBezTo>
                  <a:cubicBezTo>
                    <a:pt x="4583" y="1709"/>
                    <a:pt x="4164" y="1563"/>
                    <a:pt x="3704" y="1374"/>
                  </a:cubicBezTo>
                  <a:cubicBezTo>
                    <a:pt x="3264" y="1228"/>
                    <a:pt x="2825" y="1060"/>
                    <a:pt x="2407" y="914"/>
                  </a:cubicBezTo>
                  <a:cubicBezTo>
                    <a:pt x="1988" y="747"/>
                    <a:pt x="1591" y="621"/>
                    <a:pt x="1277" y="495"/>
                  </a:cubicBezTo>
                  <a:cubicBezTo>
                    <a:pt x="942" y="349"/>
                    <a:pt x="691" y="244"/>
                    <a:pt x="503" y="182"/>
                  </a:cubicBezTo>
                  <a:cubicBezTo>
                    <a:pt x="314" y="98"/>
                    <a:pt x="210" y="35"/>
                    <a:pt x="210" y="35"/>
                  </a:cubicBezTo>
                  <a:cubicBezTo>
                    <a:pt x="148" y="11"/>
                    <a:pt x="87" y="0"/>
                    <a:pt x="47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 flipH="1">
              <a:off x="5896423" y="3022985"/>
              <a:ext cx="65549" cy="187721"/>
            </a:xfrm>
            <a:custGeom>
              <a:avLst/>
              <a:gdLst/>
              <a:ahLst/>
              <a:cxnLst/>
              <a:rect l="l" t="t" r="r" b="b"/>
              <a:pathLst>
                <a:path w="1814" h="5195" extrusionOk="0">
                  <a:moveTo>
                    <a:pt x="64" y="0"/>
                  </a:moveTo>
                  <a:cubicBezTo>
                    <a:pt x="43" y="0"/>
                    <a:pt x="1" y="84"/>
                    <a:pt x="1" y="126"/>
                  </a:cubicBezTo>
                  <a:cubicBezTo>
                    <a:pt x="1" y="126"/>
                    <a:pt x="1" y="209"/>
                    <a:pt x="43" y="335"/>
                  </a:cubicBezTo>
                  <a:cubicBezTo>
                    <a:pt x="64" y="481"/>
                    <a:pt x="64" y="691"/>
                    <a:pt x="85" y="921"/>
                  </a:cubicBezTo>
                  <a:cubicBezTo>
                    <a:pt x="106" y="1151"/>
                    <a:pt x="147" y="1423"/>
                    <a:pt x="210" y="1695"/>
                  </a:cubicBezTo>
                  <a:cubicBezTo>
                    <a:pt x="252" y="1862"/>
                    <a:pt x="273" y="1988"/>
                    <a:pt x="294" y="2155"/>
                  </a:cubicBezTo>
                  <a:cubicBezTo>
                    <a:pt x="315" y="2302"/>
                    <a:pt x="378" y="2469"/>
                    <a:pt x="398" y="2595"/>
                  </a:cubicBezTo>
                  <a:cubicBezTo>
                    <a:pt x="419" y="2741"/>
                    <a:pt x="482" y="2909"/>
                    <a:pt x="524" y="3034"/>
                  </a:cubicBezTo>
                  <a:cubicBezTo>
                    <a:pt x="587" y="3202"/>
                    <a:pt x="608" y="3327"/>
                    <a:pt x="670" y="3474"/>
                  </a:cubicBezTo>
                  <a:lnTo>
                    <a:pt x="817" y="3871"/>
                  </a:lnTo>
                  <a:cubicBezTo>
                    <a:pt x="838" y="3913"/>
                    <a:pt x="880" y="3997"/>
                    <a:pt x="901" y="4059"/>
                  </a:cubicBezTo>
                  <a:lnTo>
                    <a:pt x="984" y="4206"/>
                  </a:lnTo>
                  <a:cubicBezTo>
                    <a:pt x="1089" y="4415"/>
                    <a:pt x="1152" y="4603"/>
                    <a:pt x="1235" y="4729"/>
                  </a:cubicBezTo>
                  <a:cubicBezTo>
                    <a:pt x="1319" y="4854"/>
                    <a:pt x="1340" y="4917"/>
                    <a:pt x="1340" y="4917"/>
                  </a:cubicBezTo>
                  <a:cubicBezTo>
                    <a:pt x="1439" y="5082"/>
                    <a:pt x="1563" y="5195"/>
                    <a:pt x="1663" y="5195"/>
                  </a:cubicBezTo>
                  <a:cubicBezTo>
                    <a:pt x="1690" y="5195"/>
                    <a:pt x="1715" y="5186"/>
                    <a:pt x="1738" y="5168"/>
                  </a:cubicBezTo>
                  <a:cubicBezTo>
                    <a:pt x="1745" y="5172"/>
                    <a:pt x="1751" y="5174"/>
                    <a:pt x="1757" y="5174"/>
                  </a:cubicBezTo>
                  <a:cubicBezTo>
                    <a:pt x="1813" y="5174"/>
                    <a:pt x="1770" y="4983"/>
                    <a:pt x="1675" y="4792"/>
                  </a:cubicBezTo>
                  <a:cubicBezTo>
                    <a:pt x="1675" y="4792"/>
                    <a:pt x="1633" y="4729"/>
                    <a:pt x="1570" y="4603"/>
                  </a:cubicBezTo>
                  <a:cubicBezTo>
                    <a:pt x="1507" y="4499"/>
                    <a:pt x="1424" y="4310"/>
                    <a:pt x="1319" y="4101"/>
                  </a:cubicBezTo>
                  <a:lnTo>
                    <a:pt x="1235" y="3955"/>
                  </a:lnTo>
                  <a:cubicBezTo>
                    <a:pt x="1214" y="3892"/>
                    <a:pt x="1194" y="3850"/>
                    <a:pt x="1152" y="3766"/>
                  </a:cubicBezTo>
                  <a:cubicBezTo>
                    <a:pt x="1110" y="3641"/>
                    <a:pt x="1047" y="3536"/>
                    <a:pt x="1005" y="3411"/>
                  </a:cubicBezTo>
                  <a:cubicBezTo>
                    <a:pt x="942" y="3264"/>
                    <a:pt x="901" y="3139"/>
                    <a:pt x="838" y="2992"/>
                  </a:cubicBezTo>
                  <a:cubicBezTo>
                    <a:pt x="796" y="2846"/>
                    <a:pt x="733" y="2699"/>
                    <a:pt x="691" y="2532"/>
                  </a:cubicBezTo>
                  <a:cubicBezTo>
                    <a:pt x="629" y="2385"/>
                    <a:pt x="608" y="2260"/>
                    <a:pt x="566" y="2093"/>
                  </a:cubicBezTo>
                  <a:cubicBezTo>
                    <a:pt x="503" y="1946"/>
                    <a:pt x="482" y="1800"/>
                    <a:pt x="461" y="1674"/>
                  </a:cubicBezTo>
                  <a:cubicBezTo>
                    <a:pt x="378" y="1381"/>
                    <a:pt x="315" y="1130"/>
                    <a:pt x="273" y="900"/>
                  </a:cubicBezTo>
                  <a:cubicBezTo>
                    <a:pt x="210" y="649"/>
                    <a:pt x="189" y="481"/>
                    <a:pt x="168" y="335"/>
                  </a:cubicBezTo>
                  <a:cubicBezTo>
                    <a:pt x="147" y="209"/>
                    <a:pt x="147" y="126"/>
                    <a:pt x="147" y="126"/>
                  </a:cubicBezTo>
                  <a:cubicBezTo>
                    <a:pt x="106" y="63"/>
                    <a:pt x="85" y="0"/>
                    <a:pt x="64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 flipH="1">
              <a:off x="5534749" y="2994583"/>
              <a:ext cx="65043" cy="193539"/>
            </a:xfrm>
            <a:custGeom>
              <a:avLst/>
              <a:gdLst/>
              <a:ahLst/>
              <a:cxnLst/>
              <a:rect l="l" t="t" r="r" b="b"/>
              <a:pathLst>
                <a:path w="1800" h="5356" extrusionOk="0">
                  <a:moveTo>
                    <a:pt x="1769" y="1"/>
                  </a:moveTo>
                  <a:cubicBezTo>
                    <a:pt x="1766" y="1"/>
                    <a:pt x="1762" y="4"/>
                    <a:pt x="1758" y="12"/>
                  </a:cubicBezTo>
                  <a:cubicBezTo>
                    <a:pt x="1737" y="12"/>
                    <a:pt x="1695" y="54"/>
                    <a:pt x="1674" y="138"/>
                  </a:cubicBezTo>
                  <a:cubicBezTo>
                    <a:pt x="1674" y="138"/>
                    <a:pt x="1674" y="221"/>
                    <a:pt x="1653" y="347"/>
                  </a:cubicBezTo>
                  <a:cubicBezTo>
                    <a:pt x="1632" y="472"/>
                    <a:pt x="1591" y="682"/>
                    <a:pt x="1570" y="912"/>
                  </a:cubicBezTo>
                  <a:cubicBezTo>
                    <a:pt x="1549" y="1163"/>
                    <a:pt x="1486" y="1435"/>
                    <a:pt x="1444" y="1728"/>
                  </a:cubicBezTo>
                  <a:cubicBezTo>
                    <a:pt x="1381" y="2021"/>
                    <a:pt x="1298" y="2335"/>
                    <a:pt x="1235" y="2648"/>
                  </a:cubicBezTo>
                  <a:cubicBezTo>
                    <a:pt x="1151" y="2962"/>
                    <a:pt x="1067" y="3276"/>
                    <a:pt x="963" y="3527"/>
                  </a:cubicBezTo>
                  <a:lnTo>
                    <a:pt x="816" y="3925"/>
                  </a:lnTo>
                  <a:cubicBezTo>
                    <a:pt x="754" y="4050"/>
                    <a:pt x="712" y="4155"/>
                    <a:pt x="649" y="4260"/>
                  </a:cubicBezTo>
                  <a:cubicBezTo>
                    <a:pt x="544" y="4469"/>
                    <a:pt x="440" y="4636"/>
                    <a:pt x="356" y="4741"/>
                  </a:cubicBezTo>
                  <a:cubicBezTo>
                    <a:pt x="293" y="4845"/>
                    <a:pt x="230" y="4887"/>
                    <a:pt x="230" y="4887"/>
                  </a:cubicBezTo>
                  <a:cubicBezTo>
                    <a:pt x="210" y="4950"/>
                    <a:pt x="147" y="4971"/>
                    <a:pt x="126" y="4992"/>
                  </a:cubicBezTo>
                  <a:cubicBezTo>
                    <a:pt x="105" y="5034"/>
                    <a:pt x="84" y="5076"/>
                    <a:pt x="42" y="5096"/>
                  </a:cubicBezTo>
                  <a:cubicBezTo>
                    <a:pt x="0" y="5159"/>
                    <a:pt x="0" y="5243"/>
                    <a:pt x="21" y="5285"/>
                  </a:cubicBezTo>
                  <a:cubicBezTo>
                    <a:pt x="37" y="5332"/>
                    <a:pt x="76" y="5355"/>
                    <a:pt x="139" y="5355"/>
                  </a:cubicBezTo>
                  <a:cubicBezTo>
                    <a:pt x="160" y="5355"/>
                    <a:pt x="183" y="5353"/>
                    <a:pt x="210" y="5348"/>
                  </a:cubicBezTo>
                  <a:cubicBezTo>
                    <a:pt x="251" y="5348"/>
                    <a:pt x="314" y="5306"/>
                    <a:pt x="356" y="5285"/>
                  </a:cubicBezTo>
                  <a:cubicBezTo>
                    <a:pt x="419" y="5285"/>
                    <a:pt x="461" y="5264"/>
                    <a:pt x="523" y="5180"/>
                  </a:cubicBezTo>
                  <a:cubicBezTo>
                    <a:pt x="523" y="5180"/>
                    <a:pt x="586" y="5138"/>
                    <a:pt x="691" y="4992"/>
                  </a:cubicBezTo>
                  <a:cubicBezTo>
                    <a:pt x="754" y="4866"/>
                    <a:pt x="900" y="4678"/>
                    <a:pt x="984" y="4448"/>
                  </a:cubicBezTo>
                  <a:cubicBezTo>
                    <a:pt x="1046" y="4343"/>
                    <a:pt x="1109" y="4218"/>
                    <a:pt x="1151" y="4092"/>
                  </a:cubicBezTo>
                  <a:cubicBezTo>
                    <a:pt x="1193" y="3946"/>
                    <a:pt x="1256" y="3799"/>
                    <a:pt x="1277" y="3674"/>
                  </a:cubicBezTo>
                  <a:cubicBezTo>
                    <a:pt x="1360" y="3381"/>
                    <a:pt x="1444" y="3067"/>
                    <a:pt x="1507" y="2732"/>
                  </a:cubicBezTo>
                  <a:cubicBezTo>
                    <a:pt x="1570" y="2418"/>
                    <a:pt x="1632" y="2063"/>
                    <a:pt x="1674" y="1791"/>
                  </a:cubicBezTo>
                  <a:cubicBezTo>
                    <a:pt x="1716" y="1477"/>
                    <a:pt x="1758" y="1205"/>
                    <a:pt x="1758" y="954"/>
                  </a:cubicBezTo>
                  <a:cubicBezTo>
                    <a:pt x="1779" y="703"/>
                    <a:pt x="1779" y="493"/>
                    <a:pt x="1800" y="368"/>
                  </a:cubicBezTo>
                  <a:lnTo>
                    <a:pt x="1800" y="138"/>
                  </a:lnTo>
                  <a:cubicBezTo>
                    <a:pt x="1800" y="69"/>
                    <a:pt x="1786" y="1"/>
                    <a:pt x="1769" y="1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 flipH="1">
              <a:off x="5676108" y="3734445"/>
              <a:ext cx="269965" cy="134603"/>
            </a:xfrm>
            <a:custGeom>
              <a:avLst/>
              <a:gdLst/>
              <a:ahLst/>
              <a:cxnLst/>
              <a:rect l="l" t="t" r="r" b="b"/>
              <a:pathLst>
                <a:path w="7471" h="3725" extrusionOk="0">
                  <a:moveTo>
                    <a:pt x="3746" y="0"/>
                  </a:moveTo>
                  <a:cubicBezTo>
                    <a:pt x="1695" y="0"/>
                    <a:pt x="21" y="1674"/>
                    <a:pt x="0" y="3725"/>
                  </a:cubicBezTo>
                  <a:lnTo>
                    <a:pt x="7470" y="3725"/>
                  </a:lnTo>
                  <a:cubicBezTo>
                    <a:pt x="7470" y="1674"/>
                    <a:pt x="5817" y="0"/>
                    <a:pt x="3746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 flipH="1">
              <a:off x="5850784" y="3775277"/>
              <a:ext cx="188299" cy="94529"/>
            </a:xfrm>
            <a:custGeom>
              <a:avLst/>
              <a:gdLst/>
              <a:ahLst/>
              <a:cxnLst/>
              <a:rect l="l" t="t" r="r" b="b"/>
              <a:pathLst>
                <a:path w="5211" h="2616" extrusionOk="0">
                  <a:moveTo>
                    <a:pt x="2595" y="0"/>
                  </a:moveTo>
                  <a:cubicBezTo>
                    <a:pt x="1151" y="0"/>
                    <a:pt x="1" y="1151"/>
                    <a:pt x="1" y="2616"/>
                  </a:cubicBezTo>
                  <a:lnTo>
                    <a:pt x="5211" y="2616"/>
                  </a:lnTo>
                  <a:cubicBezTo>
                    <a:pt x="5211" y="1172"/>
                    <a:pt x="4018" y="0"/>
                    <a:pt x="2595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 flipH="1">
              <a:off x="5534749" y="3820626"/>
              <a:ext cx="96047" cy="48421"/>
            </a:xfrm>
            <a:custGeom>
              <a:avLst/>
              <a:gdLst/>
              <a:ahLst/>
              <a:cxnLst/>
              <a:rect l="l" t="t" r="r" b="b"/>
              <a:pathLst>
                <a:path w="2658" h="1340" extrusionOk="0">
                  <a:moveTo>
                    <a:pt x="1319" y="1"/>
                  </a:moveTo>
                  <a:cubicBezTo>
                    <a:pt x="607" y="1"/>
                    <a:pt x="0" y="607"/>
                    <a:pt x="0" y="1340"/>
                  </a:cubicBezTo>
                  <a:lnTo>
                    <a:pt x="2658" y="1340"/>
                  </a:lnTo>
                  <a:cubicBezTo>
                    <a:pt x="2658" y="607"/>
                    <a:pt x="2072" y="1"/>
                    <a:pt x="1319" y="1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 flipH="1">
              <a:off x="4576052" y="3537871"/>
              <a:ext cx="662355" cy="331177"/>
            </a:xfrm>
            <a:custGeom>
              <a:avLst/>
              <a:gdLst/>
              <a:ahLst/>
              <a:cxnLst/>
              <a:rect l="l" t="t" r="r" b="b"/>
              <a:pathLst>
                <a:path w="18330" h="9165" extrusionOk="0">
                  <a:moveTo>
                    <a:pt x="9165" y="0"/>
                  </a:moveTo>
                  <a:cubicBezTo>
                    <a:pt x="4102" y="0"/>
                    <a:pt x="1" y="4122"/>
                    <a:pt x="22" y="9165"/>
                  </a:cubicBezTo>
                  <a:lnTo>
                    <a:pt x="18330" y="9165"/>
                  </a:lnTo>
                  <a:cubicBezTo>
                    <a:pt x="18330" y="4122"/>
                    <a:pt x="14229" y="0"/>
                    <a:pt x="9165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 flipH="1">
              <a:off x="5006998" y="3637675"/>
              <a:ext cx="463504" cy="231372"/>
            </a:xfrm>
            <a:custGeom>
              <a:avLst/>
              <a:gdLst/>
              <a:ahLst/>
              <a:cxnLst/>
              <a:rect l="l" t="t" r="r" b="b"/>
              <a:pathLst>
                <a:path w="12827" h="6403" extrusionOk="0">
                  <a:moveTo>
                    <a:pt x="6424" y="0"/>
                  </a:moveTo>
                  <a:cubicBezTo>
                    <a:pt x="2888" y="0"/>
                    <a:pt x="0" y="2867"/>
                    <a:pt x="0" y="6403"/>
                  </a:cubicBezTo>
                  <a:lnTo>
                    <a:pt x="12826" y="6403"/>
                  </a:lnTo>
                  <a:cubicBezTo>
                    <a:pt x="12826" y="2867"/>
                    <a:pt x="9939" y="0"/>
                    <a:pt x="6424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 flipH="1">
              <a:off x="6180443" y="3457182"/>
              <a:ext cx="345559" cy="383139"/>
            </a:xfrm>
            <a:custGeom>
              <a:avLst/>
              <a:gdLst/>
              <a:ahLst/>
              <a:cxnLst/>
              <a:rect l="l" t="t" r="r" b="b"/>
              <a:pathLst>
                <a:path w="9563" h="10603" extrusionOk="0">
                  <a:moveTo>
                    <a:pt x="8686" y="1"/>
                  </a:moveTo>
                  <a:cubicBezTo>
                    <a:pt x="8311" y="1"/>
                    <a:pt x="7830" y="66"/>
                    <a:pt x="7324" y="245"/>
                  </a:cubicBezTo>
                  <a:cubicBezTo>
                    <a:pt x="6676" y="497"/>
                    <a:pt x="5964" y="873"/>
                    <a:pt x="5253" y="1396"/>
                  </a:cubicBezTo>
                  <a:cubicBezTo>
                    <a:pt x="4583" y="1919"/>
                    <a:pt x="3893" y="2547"/>
                    <a:pt x="3265" y="3238"/>
                  </a:cubicBezTo>
                  <a:cubicBezTo>
                    <a:pt x="2010" y="4618"/>
                    <a:pt x="1005" y="6188"/>
                    <a:pt x="440" y="7631"/>
                  </a:cubicBezTo>
                  <a:cubicBezTo>
                    <a:pt x="147" y="8364"/>
                    <a:pt x="22" y="9075"/>
                    <a:pt x="1" y="9640"/>
                  </a:cubicBezTo>
                  <a:cubicBezTo>
                    <a:pt x="1" y="9933"/>
                    <a:pt x="22" y="10163"/>
                    <a:pt x="43" y="10352"/>
                  </a:cubicBezTo>
                  <a:cubicBezTo>
                    <a:pt x="85" y="10498"/>
                    <a:pt x="105" y="10603"/>
                    <a:pt x="105" y="10603"/>
                  </a:cubicBezTo>
                  <a:lnTo>
                    <a:pt x="3286" y="9640"/>
                  </a:lnTo>
                  <a:lnTo>
                    <a:pt x="3265" y="9619"/>
                  </a:lnTo>
                  <a:cubicBezTo>
                    <a:pt x="3244" y="9577"/>
                    <a:pt x="3223" y="9536"/>
                    <a:pt x="3181" y="9452"/>
                  </a:cubicBezTo>
                  <a:cubicBezTo>
                    <a:pt x="3139" y="9284"/>
                    <a:pt x="3077" y="8908"/>
                    <a:pt x="3160" y="8364"/>
                  </a:cubicBezTo>
                  <a:cubicBezTo>
                    <a:pt x="3244" y="7841"/>
                    <a:pt x="3391" y="7150"/>
                    <a:pt x="3663" y="6439"/>
                  </a:cubicBezTo>
                  <a:cubicBezTo>
                    <a:pt x="3893" y="5748"/>
                    <a:pt x="4269" y="5016"/>
                    <a:pt x="4646" y="4284"/>
                  </a:cubicBezTo>
                  <a:cubicBezTo>
                    <a:pt x="5064" y="3572"/>
                    <a:pt x="5546" y="2903"/>
                    <a:pt x="6048" y="2296"/>
                  </a:cubicBezTo>
                  <a:cubicBezTo>
                    <a:pt x="6529" y="1710"/>
                    <a:pt x="7052" y="1208"/>
                    <a:pt x="7575" y="873"/>
                  </a:cubicBezTo>
                  <a:cubicBezTo>
                    <a:pt x="8077" y="559"/>
                    <a:pt x="8580" y="413"/>
                    <a:pt x="8935" y="350"/>
                  </a:cubicBezTo>
                  <a:cubicBezTo>
                    <a:pt x="9019" y="329"/>
                    <a:pt x="9103" y="329"/>
                    <a:pt x="9186" y="329"/>
                  </a:cubicBezTo>
                  <a:lnTo>
                    <a:pt x="9521" y="329"/>
                  </a:lnTo>
                  <a:lnTo>
                    <a:pt x="9563" y="141"/>
                  </a:lnTo>
                  <a:cubicBezTo>
                    <a:pt x="9563" y="141"/>
                    <a:pt x="9521" y="120"/>
                    <a:pt x="9417" y="99"/>
                  </a:cubicBezTo>
                  <a:cubicBezTo>
                    <a:pt x="9354" y="99"/>
                    <a:pt x="9312" y="78"/>
                    <a:pt x="9228" y="36"/>
                  </a:cubicBezTo>
                  <a:cubicBezTo>
                    <a:pt x="9165" y="36"/>
                    <a:pt x="9082" y="36"/>
                    <a:pt x="8977" y="15"/>
                  </a:cubicBezTo>
                  <a:cubicBezTo>
                    <a:pt x="8890" y="6"/>
                    <a:pt x="8792" y="1"/>
                    <a:pt x="8686" y="1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 flipH="1">
              <a:off x="5983073" y="3565659"/>
              <a:ext cx="524030" cy="251427"/>
            </a:xfrm>
            <a:custGeom>
              <a:avLst/>
              <a:gdLst/>
              <a:ahLst/>
              <a:cxnLst/>
              <a:rect l="l" t="t" r="r" b="b"/>
              <a:pathLst>
                <a:path w="14502" h="6958" extrusionOk="0">
                  <a:moveTo>
                    <a:pt x="3306" y="6866"/>
                  </a:moveTo>
                  <a:lnTo>
                    <a:pt x="3306" y="6866"/>
                  </a:lnTo>
                  <a:cubicBezTo>
                    <a:pt x="3307" y="6866"/>
                    <a:pt x="3307" y="6868"/>
                    <a:pt x="3307" y="6868"/>
                  </a:cubicBezTo>
                  <a:lnTo>
                    <a:pt x="3328" y="6868"/>
                  </a:lnTo>
                  <a:lnTo>
                    <a:pt x="3306" y="6866"/>
                  </a:lnTo>
                  <a:close/>
                  <a:moveTo>
                    <a:pt x="11722" y="0"/>
                  </a:moveTo>
                  <a:cubicBezTo>
                    <a:pt x="10306" y="0"/>
                    <a:pt x="8503" y="216"/>
                    <a:pt x="6717" y="696"/>
                  </a:cubicBezTo>
                  <a:lnTo>
                    <a:pt x="6550" y="759"/>
                  </a:lnTo>
                  <a:lnTo>
                    <a:pt x="6466" y="780"/>
                  </a:lnTo>
                  <a:lnTo>
                    <a:pt x="6362" y="800"/>
                  </a:lnTo>
                  <a:cubicBezTo>
                    <a:pt x="6173" y="884"/>
                    <a:pt x="6048" y="968"/>
                    <a:pt x="5922" y="1010"/>
                  </a:cubicBezTo>
                  <a:cubicBezTo>
                    <a:pt x="5650" y="1156"/>
                    <a:pt x="5420" y="1282"/>
                    <a:pt x="5211" y="1407"/>
                  </a:cubicBezTo>
                  <a:cubicBezTo>
                    <a:pt x="4772" y="1679"/>
                    <a:pt x="4374" y="1951"/>
                    <a:pt x="3976" y="2223"/>
                  </a:cubicBezTo>
                  <a:cubicBezTo>
                    <a:pt x="3223" y="2767"/>
                    <a:pt x="2533" y="3290"/>
                    <a:pt x="1947" y="3793"/>
                  </a:cubicBezTo>
                  <a:cubicBezTo>
                    <a:pt x="1340" y="4295"/>
                    <a:pt x="859" y="4734"/>
                    <a:pt x="482" y="5278"/>
                  </a:cubicBezTo>
                  <a:cubicBezTo>
                    <a:pt x="378" y="5445"/>
                    <a:pt x="273" y="5571"/>
                    <a:pt x="189" y="5801"/>
                  </a:cubicBezTo>
                  <a:cubicBezTo>
                    <a:pt x="127" y="5906"/>
                    <a:pt x="127" y="5969"/>
                    <a:pt x="106" y="6031"/>
                  </a:cubicBezTo>
                  <a:cubicBezTo>
                    <a:pt x="85" y="6115"/>
                    <a:pt x="64" y="6178"/>
                    <a:pt x="64" y="6220"/>
                  </a:cubicBezTo>
                  <a:cubicBezTo>
                    <a:pt x="22" y="6387"/>
                    <a:pt x="1" y="6450"/>
                    <a:pt x="1" y="6450"/>
                  </a:cubicBezTo>
                  <a:lnTo>
                    <a:pt x="2939" y="6819"/>
                  </a:lnTo>
                  <a:lnTo>
                    <a:pt x="2939" y="6819"/>
                  </a:lnTo>
                  <a:cubicBezTo>
                    <a:pt x="2950" y="6827"/>
                    <a:pt x="2958" y="6832"/>
                    <a:pt x="2952" y="6832"/>
                  </a:cubicBezTo>
                  <a:cubicBezTo>
                    <a:pt x="2949" y="6832"/>
                    <a:pt x="2943" y="6831"/>
                    <a:pt x="2930" y="6826"/>
                  </a:cubicBezTo>
                  <a:lnTo>
                    <a:pt x="2930" y="6826"/>
                  </a:lnTo>
                  <a:lnTo>
                    <a:pt x="2993" y="6847"/>
                  </a:lnTo>
                  <a:cubicBezTo>
                    <a:pt x="3035" y="6868"/>
                    <a:pt x="3119" y="6910"/>
                    <a:pt x="3160" y="6931"/>
                  </a:cubicBezTo>
                  <a:cubicBezTo>
                    <a:pt x="3202" y="6952"/>
                    <a:pt x="3218" y="6957"/>
                    <a:pt x="3223" y="6957"/>
                  </a:cubicBezTo>
                  <a:cubicBezTo>
                    <a:pt x="3228" y="6957"/>
                    <a:pt x="3223" y="6952"/>
                    <a:pt x="3223" y="6952"/>
                  </a:cubicBezTo>
                  <a:lnTo>
                    <a:pt x="3223" y="6942"/>
                  </a:lnTo>
                  <a:lnTo>
                    <a:pt x="3223" y="6942"/>
                  </a:lnTo>
                  <a:cubicBezTo>
                    <a:pt x="3230" y="6945"/>
                    <a:pt x="3237" y="6949"/>
                    <a:pt x="3244" y="6952"/>
                  </a:cubicBezTo>
                  <a:cubicBezTo>
                    <a:pt x="3244" y="6931"/>
                    <a:pt x="3265" y="6931"/>
                    <a:pt x="3265" y="6910"/>
                  </a:cubicBezTo>
                  <a:cubicBezTo>
                    <a:pt x="3288" y="6876"/>
                    <a:pt x="3298" y="6867"/>
                    <a:pt x="3303" y="6865"/>
                  </a:cubicBezTo>
                  <a:lnTo>
                    <a:pt x="3303" y="6865"/>
                  </a:lnTo>
                  <a:lnTo>
                    <a:pt x="3306" y="6866"/>
                  </a:lnTo>
                  <a:lnTo>
                    <a:pt x="3306" y="6866"/>
                  </a:lnTo>
                  <a:cubicBezTo>
                    <a:pt x="3305" y="6865"/>
                    <a:pt x="3305" y="6865"/>
                    <a:pt x="3304" y="6865"/>
                  </a:cubicBezTo>
                  <a:cubicBezTo>
                    <a:pt x="3304" y="6865"/>
                    <a:pt x="3303" y="6865"/>
                    <a:pt x="3303" y="6865"/>
                  </a:cubicBezTo>
                  <a:lnTo>
                    <a:pt x="3303" y="6865"/>
                  </a:lnTo>
                  <a:lnTo>
                    <a:pt x="3249" y="6858"/>
                  </a:lnTo>
                  <a:lnTo>
                    <a:pt x="3249" y="6858"/>
                  </a:lnTo>
                  <a:cubicBezTo>
                    <a:pt x="3237" y="6886"/>
                    <a:pt x="3228" y="6911"/>
                    <a:pt x="3223" y="6931"/>
                  </a:cubicBezTo>
                  <a:lnTo>
                    <a:pt x="3223" y="6942"/>
                  </a:lnTo>
                  <a:lnTo>
                    <a:pt x="3223" y="6942"/>
                  </a:lnTo>
                  <a:cubicBezTo>
                    <a:pt x="3096" y="6883"/>
                    <a:pt x="3015" y="6845"/>
                    <a:pt x="2966" y="6823"/>
                  </a:cubicBezTo>
                  <a:lnTo>
                    <a:pt x="2966" y="6823"/>
                  </a:lnTo>
                  <a:lnTo>
                    <a:pt x="3249" y="6858"/>
                  </a:lnTo>
                  <a:lnTo>
                    <a:pt x="3249" y="6858"/>
                  </a:lnTo>
                  <a:cubicBezTo>
                    <a:pt x="3288" y="6772"/>
                    <a:pt x="3359" y="6650"/>
                    <a:pt x="3453" y="6492"/>
                  </a:cubicBezTo>
                  <a:cubicBezTo>
                    <a:pt x="3579" y="6282"/>
                    <a:pt x="3746" y="6031"/>
                    <a:pt x="3956" y="5780"/>
                  </a:cubicBezTo>
                  <a:cubicBezTo>
                    <a:pt x="4353" y="5257"/>
                    <a:pt x="4876" y="4629"/>
                    <a:pt x="5462" y="4002"/>
                  </a:cubicBezTo>
                  <a:cubicBezTo>
                    <a:pt x="5755" y="3688"/>
                    <a:pt x="6069" y="3353"/>
                    <a:pt x="6383" y="3060"/>
                  </a:cubicBezTo>
                  <a:cubicBezTo>
                    <a:pt x="6550" y="2893"/>
                    <a:pt x="6697" y="2767"/>
                    <a:pt x="6864" y="2642"/>
                  </a:cubicBezTo>
                  <a:lnTo>
                    <a:pt x="7031" y="2516"/>
                  </a:lnTo>
                  <a:lnTo>
                    <a:pt x="7094" y="2474"/>
                  </a:lnTo>
                  <a:lnTo>
                    <a:pt x="7178" y="2453"/>
                  </a:lnTo>
                  <a:lnTo>
                    <a:pt x="7324" y="2370"/>
                  </a:lnTo>
                  <a:cubicBezTo>
                    <a:pt x="8977" y="1533"/>
                    <a:pt x="10777" y="947"/>
                    <a:pt x="12137" y="675"/>
                  </a:cubicBezTo>
                  <a:cubicBezTo>
                    <a:pt x="12325" y="633"/>
                    <a:pt x="12471" y="591"/>
                    <a:pt x="12639" y="570"/>
                  </a:cubicBezTo>
                  <a:cubicBezTo>
                    <a:pt x="12785" y="549"/>
                    <a:pt x="12953" y="549"/>
                    <a:pt x="13078" y="528"/>
                  </a:cubicBezTo>
                  <a:cubicBezTo>
                    <a:pt x="13317" y="494"/>
                    <a:pt x="13515" y="460"/>
                    <a:pt x="13693" y="460"/>
                  </a:cubicBezTo>
                  <a:cubicBezTo>
                    <a:pt x="13733" y="460"/>
                    <a:pt x="13772" y="462"/>
                    <a:pt x="13811" y="466"/>
                  </a:cubicBezTo>
                  <a:cubicBezTo>
                    <a:pt x="14229" y="487"/>
                    <a:pt x="14459" y="487"/>
                    <a:pt x="14459" y="487"/>
                  </a:cubicBezTo>
                  <a:lnTo>
                    <a:pt x="14501" y="319"/>
                  </a:lnTo>
                  <a:cubicBezTo>
                    <a:pt x="14501" y="319"/>
                    <a:pt x="14250" y="256"/>
                    <a:pt x="13831" y="152"/>
                  </a:cubicBezTo>
                  <a:cubicBezTo>
                    <a:pt x="13622" y="110"/>
                    <a:pt x="13371" y="68"/>
                    <a:pt x="13078" y="47"/>
                  </a:cubicBezTo>
                  <a:cubicBezTo>
                    <a:pt x="12953" y="26"/>
                    <a:pt x="12764" y="26"/>
                    <a:pt x="12618" y="5"/>
                  </a:cubicBezTo>
                  <a:lnTo>
                    <a:pt x="12095" y="5"/>
                  </a:lnTo>
                  <a:cubicBezTo>
                    <a:pt x="11974" y="2"/>
                    <a:pt x="11850" y="0"/>
                    <a:pt x="11722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 flipH="1">
              <a:off x="6371705" y="3183279"/>
              <a:ext cx="150502" cy="655525"/>
            </a:xfrm>
            <a:custGeom>
              <a:avLst/>
              <a:gdLst/>
              <a:ahLst/>
              <a:cxnLst/>
              <a:rect l="l" t="t" r="r" b="b"/>
              <a:pathLst>
                <a:path w="4165" h="18141" extrusionOk="0">
                  <a:moveTo>
                    <a:pt x="4081" y="0"/>
                  </a:moveTo>
                  <a:cubicBezTo>
                    <a:pt x="4081" y="0"/>
                    <a:pt x="4039" y="63"/>
                    <a:pt x="3955" y="167"/>
                  </a:cubicBezTo>
                  <a:cubicBezTo>
                    <a:pt x="3871" y="293"/>
                    <a:pt x="3746" y="418"/>
                    <a:pt x="3578" y="628"/>
                  </a:cubicBezTo>
                  <a:cubicBezTo>
                    <a:pt x="3265" y="1025"/>
                    <a:pt x="2846" y="1632"/>
                    <a:pt x="2469" y="2427"/>
                  </a:cubicBezTo>
                  <a:cubicBezTo>
                    <a:pt x="2051" y="3201"/>
                    <a:pt x="1653" y="4143"/>
                    <a:pt x="1340" y="5189"/>
                  </a:cubicBezTo>
                  <a:cubicBezTo>
                    <a:pt x="1026" y="6235"/>
                    <a:pt x="754" y="7386"/>
                    <a:pt x="586" y="8537"/>
                  </a:cubicBezTo>
                  <a:cubicBezTo>
                    <a:pt x="210" y="10838"/>
                    <a:pt x="0" y="13140"/>
                    <a:pt x="21" y="14939"/>
                  </a:cubicBezTo>
                  <a:cubicBezTo>
                    <a:pt x="21" y="15839"/>
                    <a:pt x="126" y="16613"/>
                    <a:pt x="231" y="17199"/>
                  </a:cubicBezTo>
                  <a:cubicBezTo>
                    <a:pt x="293" y="17492"/>
                    <a:pt x="335" y="17722"/>
                    <a:pt x="419" y="17869"/>
                  </a:cubicBezTo>
                  <a:cubicBezTo>
                    <a:pt x="482" y="18057"/>
                    <a:pt x="503" y="18141"/>
                    <a:pt x="503" y="18141"/>
                  </a:cubicBezTo>
                  <a:lnTo>
                    <a:pt x="2386" y="17262"/>
                  </a:lnTo>
                  <a:cubicBezTo>
                    <a:pt x="2386" y="17262"/>
                    <a:pt x="2386" y="17220"/>
                    <a:pt x="2323" y="17136"/>
                  </a:cubicBezTo>
                  <a:cubicBezTo>
                    <a:pt x="2302" y="17053"/>
                    <a:pt x="2239" y="16906"/>
                    <a:pt x="2177" y="16718"/>
                  </a:cubicBezTo>
                  <a:cubicBezTo>
                    <a:pt x="2030" y="16320"/>
                    <a:pt x="1905" y="15672"/>
                    <a:pt x="1800" y="14856"/>
                  </a:cubicBezTo>
                  <a:cubicBezTo>
                    <a:pt x="1591" y="13245"/>
                    <a:pt x="1570" y="10943"/>
                    <a:pt x="1674" y="8683"/>
                  </a:cubicBezTo>
                  <a:cubicBezTo>
                    <a:pt x="1758" y="7574"/>
                    <a:pt x="1863" y="6444"/>
                    <a:pt x="2072" y="5398"/>
                  </a:cubicBezTo>
                  <a:cubicBezTo>
                    <a:pt x="2281" y="4373"/>
                    <a:pt x="2532" y="3411"/>
                    <a:pt x="2846" y="2615"/>
                  </a:cubicBezTo>
                  <a:cubicBezTo>
                    <a:pt x="3160" y="1820"/>
                    <a:pt x="3474" y="1193"/>
                    <a:pt x="3746" y="774"/>
                  </a:cubicBezTo>
                  <a:cubicBezTo>
                    <a:pt x="3871" y="523"/>
                    <a:pt x="3976" y="377"/>
                    <a:pt x="4060" y="272"/>
                  </a:cubicBezTo>
                  <a:cubicBezTo>
                    <a:pt x="4102" y="146"/>
                    <a:pt x="4164" y="84"/>
                    <a:pt x="4164" y="84"/>
                  </a:cubicBezTo>
                  <a:lnTo>
                    <a:pt x="4081" y="0"/>
                  </a:ln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 flipH="1">
              <a:off x="6392880" y="3661850"/>
              <a:ext cx="415878" cy="207957"/>
            </a:xfrm>
            <a:custGeom>
              <a:avLst/>
              <a:gdLst/>
              <a:ahLst/>
              <a:cxnLst/>
              <a:rect l="l" t="t" r="r" b="b"/>
              <a:pathLst>
                <a:path w="11509" h="5755" extrusionOk="0">
                  <a:moveTo>
                    <a:pt x="5754" y="1"/>
                  </a:moveTo>
                  <a:cubicBezTo>
                    <a:pt x="2595" y="1"/>
                    <a:pt x="0" y="2574"/>
                    <a:pt x="0" y="5755"/>
                  </a:cubicBezTo>
                  <a:lnTo>
                    <a:pt x="11488" y="5755"/>
                  </a:lnTo>
                  <a:cubicBezTo>
                    <a:pt x="11508" y="2574"/>
                    <a:pt x="8935" y="1"/>
                    <a:pt x="5754" y="1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 flipH="1">
              <a:off x="6247726" y="3724616"/>
              <a:ext cx="290345" cy="145190"/>
            </a:xfrm>
            <a:custGeom>
              <a:avLst/>
              <a:gdLst/>
              <a:ahLst/>
              <a:cxnLst/>
              <a:rect l="l" t="t" r="r" b="b"/>
              <a:pathLst>
                <a:path w="8035" h="4018" extrusionOk="0">
                  <a:moveTo>
                    <a:pt x="4017" y="0"/>
                  </a:moveTo>
                  <a:cubicBezTo>
                    <a:pt x="1800" y="0"/>
                    <a:pt x="0" y="1800"/>
                    <a:pt x="0" y="4018"/>
                  </a:cubicBezTo>
                  <a:lnTo>
                    <a:pt x="8035" y="4018"/>
                  </a:lnTo>
                  <a:cubicBezTo>
                    <a:pt x="8035" y="1779"/>
                    <a:pt x="6256" y="0"/>
                    <a:pt x="4017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 flipH="1">
              <a:off x="7321705" y="3746152"/>
              <a:ext cx="161849" cy="85098"/>
            </a:xfrm>
            <a:custGeom>
              <a:avLst/>
              <a:gdLst/>
              <a:ahLst/>
              <a:cxnLst/>
              <a:rect l="l" t="t" r="r" b="b"/>
              <a:pathLst>
                <a:path w="4479" h="2355" extrusionOk="0">
                  <a:moveTo>
                    <a:pt x="953" y="1"/>
                  </a:moveTo>
                  <a:cubicBezTo>
                    <a:pt x="885" y="1"/>
                    <a:pt x="817" y="11"/>
                    <a:pt x="754" y="32"/>
                  </a:cubicBezTo>
                  <a:cubicBezTo>
                    <a:pt x="524" y="32"/>
                    <a:pt x="336" y="74"/>
                    <a:pt x="210" y="137"/>
                  </a:cubicBezTo>
                  <a:cubicBezTo>
                    <a:pt x="126" y="158"/>
                    <a:pt x="84" y="178"/>
                    <a:pt x="43" y="178"/>
                  </a:cubicBezTo>
                  <a:cubicBezTo>
                    <a:pt x="22" y="199"/>
                    <a:pt x="1" y="199"/>
                    <a:pt x="1" y="199"/>
                  </a:cubicBezTo>
                  <a:lnTo>
                    <a:pt x="1" y="241"/>
                  </a:lnTo>
                  <a:lnTo>
                    <a:pt x="43" y="241"/>
                  </a:lnTo>
                  <a:cubicBezTo>
                    <a:pt x="105" y="241"/>
                    <a:pt x="126" y="199"/>
                    <a:pt x="210" y="199"/>
                  </a:cubicBezTo>
                  <a:cubicBezTo>
                    <a:pt x="336" y="178"/>
                    <a:pt x="524" y="178"/>
                    <a:pt x="754" y="178"/>
                  </a:cubicBezTo>
                  <a:cubicBezTo>
                    <a:pt x="880" y="199"/>
                    <a:pt x="984" y="199"/>
                    <a:pt x="1131" y="241"/>
                  </a:cubicBezTo>
                  <a:cubicBezTo>
                    <a:pt x="1256" y="262"/>
                    <a:pt x="1382" y="283"/>
                    <a:pt x="1507" y="346"/>
                  </a:cubicBezTo>
                  <a:cubicBezTo>
                    <a:pt x="1800" y="409"/>
                    <a:pt x="2072" y="576"/>
                    <a:pt x="2302" y="723"/>
                  </a:cubicBezTo>
                  <a:cubicBezTo>
                    <a:pt x="2804" y="1078"/>
                    <a:pt x="3244" y="1455"/>
                    <a:pt x="3474" y="1811"/>
                  </a:cubicBezTo>
                  <a:cubicBezTo>
                    <a:pt x="3600" y="1978"/>
                    <a:pt x="3683" y="2124"/>
                    <a:pt x="3704" y="2229"/>
                  </a:cubicBezTo>
                  <a:cubicBezTo>
                    <a:pt x="3704" y="2229"/>
                    <a:pt x="3746" y="2250"/>
                    <a:pt x="3746" y="2271"/>
                  </a:cubicBezTo>
                  <a:lnTo>
                    <a:pt x="3746" y="2334"/>
                  </a:lnTo>
                  <a:lnTo>
                    <a:pt x="3746" y="2355"/>
                  </a:lnTo>
                  <a:lnTo>
                    <a:pt x="4478" y="2145"/>
                  </a:lnTo>
                  <a:cubicBezTo>
                    <a:pt x="4478" y="2145"/>
                    <a:pt x="4478" y="2124"/>
                    <a:pt x="4437" y="2062"/>
                  </a:cubicBezTo>
                  <a:cubicBezTo>
                    <a:pt x="4437" y="2041"/>
                    <a:pt x="4437" y="2020"/>
                    <a:pt x="4416" y="1978"/>
                  </a:cubicBezTo>
                  <a:cubicBezTo>
                    <a:pt x="4416" y="1957"/>
                    <a:pt x="4395" y="1915"/>
                    <a:pt x="4374" y="1873"/>
                  </a:cubicBezTo>
                  <a:cubicBezTo>
                    <a:pt x="4290" y="1727"/>
                    <a:pt x="4165" y="1539"/>
                    <a:pt x="3976" y="1350"/>
                  </a:cubicBezTo>
                  <a:cubicBezTo>
                    <a:pt x="3600" y="995"/>
                    <a:pt x="3056" y="618"/>
                    <a:pt x="2491" y="367"/>
                  </a:cubicBezTo>
                  <a:cubicBezTo>
                    <a:pt x="2198" y="241"/>
                    <a:pt x="1884" y="137"/>
                    <a:pt x="1591" y="74"/>
                  </a:cubicBezTo>
                  <a:cubicBezTo>
                    <a:pt x="1444" y="53"/>
                    <a:pt x="1277" y="32"/>
                    <a:pt x="1152" y="32"/>
                  </a:cubicBezTo>
                  <a:cubicBezTo>
                    <a:pt x="1089" y="11"/>
                    <a:pt x="1021" y="1"/>
                    <a:pt x="953" y="1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 flipH="1">
              <a:off x="7325499" y="3691336"/>
              <a:ext cx="46903" cy="124810"/>
            </a:xfrm>
            <a:custGeom>
              <a:avLst/>
              <a:gdLst/>
              <a:ahLst/>
              <a:cxnLst/>
              <a:rect l="l" t="t" r="r" b="b"/>
              <a:pathLst>
                <a:path w="1298" h="3454" extrusionOk="0">
                  <a:moveTo>
                    <a:pt x="21" y="1"/>
                  </a:moveTo>
                  <a:lnTo>
                    <a:pt x="1" y="22"/>
                  </a:lnTo>
                  <a:cubicBezTo>
                    <a:pt x="1" y="22"/>
                    <a:pt x="21" y="84"/>
                    <a:pt x="63" y="147"/>
                  </a:cubicBezTo>
                  <a:cubicBezTo>
                    <a:pt x="63" y="189"/>
                    <a:pt x="84" y="210"/>
                    <a:pt x="84" y="231"/>
                  </a:cubicBezTo>
                  <a:cubicBezTo>
                    <a:pt x="84" y="252"/>
                    <a:pt x="105" y="294"/>
                    <a:pt x="105" y="315"/>
                  </a:cubicBezTo>
                  <a:cubicBezTo>
                    <a:pt x="105" y="335"/>
                    <a:pt x="126" y="398"/>
                    <a:pt x="126" y="419"/>
                  </a:cubicBezTo>
                  <a:cubicBezTo>
                    <a:pt x="168" y="440"/>
                    <a:pt x="168" y="440"/>
                    <a:pt x="168" y="461"/>
                  </a:cubicBezTo>
                  <a:lnTo>
                    <a:pt x="168" y="524"/>
                  </a:lnTo>
                  <a:cubicBezTo>
                    <a:pt x="210" y="670"/>
                    <a:pt x="231" y="859"/>
                    <a:pt x="273" y="1047"/>
                  </a:cubicBezTo>
                  <a:cubicBezTo>
                    <a:pt x="293" y="1256"/>
                    <a:pt x="335" y="1465"/>
                    <a:pt x="377" y="1675"/>
                  </a:cubicBezTo>
                  <a:cubicBezTo>
                    <a:pt x="377" y="1716"/>
                    <a:pt x="398" y="1779"/>
                    <a:pt x="398" y="1821"/>
                  </a:cubicBezTo>
                  <a:lnTo>
                    <a:pt x="398" y="1884"/>
                  </a:lnTo>
                  <a:lnTo>
                    <a:pt x="398" y="1905"/>
                  </a:lnTo>
                  <a:lnTo>
                    <a:pt x="398" y="1988"/>
                  </a:lnTo>
                  <a:lnTo>
                    <a:pt x="398" y="2072"/>
                  </a:lnTo>
                  <a:lnTo>
                    <a:pt x="398" y="2135"/>
                  </a:lnTo>
                  <a:lnTo>
                    <a:pt x="398" y="2302"/>
                  </a:lnTo>
                  <a:cubicBezTo>
                    <a:pt x="419" y="2491"/>
                    <a:pt x="419" y="2700"/>
                    <a:pt x="419" y="2846"/>
                  </a:cubicBezTo>
                  <a:cubicBezTo>
                    <a:pt x="461" y="2930"/>
                    <a:pt x="461" y="3014"/>
                    <a:pt x="461" y="3076"/>
                  </a:cubicBezTo>
                  <a:cubicBezTo>
                    <a:pt x="461" y="3160"/>
                    <a:pt x="482" y="3223"/>
                    <a:pt x="482" y="3265"/>
                  </a:cubicBezTo>
                  <a:cubicBezTo>
                    <a:pt x="503" y="3369"/>
                    <a:pt x="524" y="3453"/>
                    <a:pt x="524" y="3453"/>
                  </a:cubicBezTo>
                  <a:lnTo>
                    <a:pt x="1298" y="3076"/>
                  </a:lnTo>
                  <a:cubicBezTo>
                    <a:pt x="1298" y="3076"/>
                    <a:pt x="1256" y="3056"/>
                    <a:pt x="1235" y="2993"/>
                  </a:cubicBezTo>
                  <a:cubicBezTo>
                    <a:pt x="1214" y="2972"/>
                    <a:pt x="1214" y="2930"/>
                    <a:pt x="1193" y="2867"/>
                  </a:cubicBezTo>
                  <a:cubicBezTo>
                    <a:pt x="1193" y="2825"/>
                    <a:pt x="1151" y="2763"/>
                    <a:pt x="1130" y="2700"/>
                  </a:cubicBezTo>
                  <a:cubicBezTo>
                    <a:pt x="1109" y="2532"/>
                    <a:pt x="1047" y="2386"/>
                    <a:pt x="1005" y="2177"/>
                  </a:cubicBezTo>
                  <a:cubicBezTo>
                    <a:pt x="984" y="2114"/>
                    <a:pt x="984" y="2051"/>
                    <a:pt x="942" y="2009"/>
                  </a:cubicBezTo>
                  <a:cubicBezTo>
                    <a:pt x="942" y="1988"/>
                    <a:pt x="921" y="1947"/>
                    <a:pt x="921" y="1926"/>
                  </a:cubicBezTo>
                  <a:cubicBezTo>
                    <a:pt x="921" y="1905"/>
                    <a:pt x="900" y="1884"/>
                    <a:pt x="900" y="1842"/>
                  </a:cubicBezTo>
                  <a:cubicBezTo>
                    <a:pt x="900" y="1821"/>
                    <a:pt x="879" y="1800"/>
                    <a:pt x="879" y="1779"/>
                  </a:cubicBezTo>
                  <a:cubicBezTo>
                    <a:pt x="837" y="1737"/>
                    <a:pt x="837" y="1716"/>
                    <a:pt x="837" y="1716"/>
                  </a:cubicBezTo>
                  <a:lnTo>
                    <a:pt x="817" y="1695"/>
                  </a:lnTo>
                  <a:cubicBezTo>
                    <a:pt x="817" y="1654"/>
                    <a:pt x="796" y="1591"/>
                    <a:pt x="754" y="1528"/>
                  </a:cubicBezTo>
                  <a:cubicBezTo>
                    <a:pt x="691" y="1361"/>
                    <a:pt x="607" y="1151"/>
                    <a:pt x="524" y="963"/>
                  </a:cubicBezTo>
                  <a:cubicBezTo>
                    <a:pt x="482" y="775"/>
                    <a:pt x="398" y="628"/>
                    <a:pt x="314" y="461"/>
                  </a:cubicBezTo>
                  <a:cubicBezTo>
                    <a:pt x="314" y="440"/>
                    <a:pt x="293" y="440"/>
                    <a:pt x="293" y="419"/>
                  </a:cubicBezTo>
                  <a:cubicBezTo>
                    <a:pt x="293" y="398"/>
                    <a:pt x="273" y="398"/>
                    <a:pt x="273" y="356"/>
                  </a:cubicBezTo>
                  <a:cubicBezTo>
                    <a:pt x="231" y="315"/>
                    <a:pt x="231" y="294"/>
                    <a:pt x="210" y="252"/>
                  </a:cubicBezTo>
                  <a:cubicBezTo>
                    <a:pt x="189" y="231"/>
                    <a:pt x="189" y="210"/>
                    <a:pt x="168" y="189"/>
                  </a:cubicBezTo>
                  <a:cubicBezTo>
                    <a:pt x="126" y="189"/>
                    <a:pt x="105" y="147"/>
                    <a:pt x="105" y="126"/>
                  </a:cubicBezTo>
                  <a:cubicBezTo>
                    <a:pt x="63" y="43"/>
                    <a:pt x="21" y="1"/>
                    <a:pt x="21" y="1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 flipH="1">
              <a:off x="7306600" y="3707235"/>
              <a:ext cx="44627" cy="120980"/>
            </a:xfrm>
            <a:custGeom>
              <a:avLst/>
              <a:gdLst/>
              <a:ahLst/>
              <a:cxnLst/>
              <a:rect l="l" t="t" r="r" b="b"/>
              <a:pathLst>
                <a:path w="1235" h="3348" extrusionOk="0">
                  <a:moveTo>
                    <a:pt x="1193" y="0"/>
                  </a:moveTo>
                  <a:cubicBezTo>
                    <a:pt x="1193" y="0"/>
                    <a:pt x="1172" y="21"/>
                    <a:pt x="1130" y="105"/>
                  </a:cubicBezTo>
                  <a:cubicBezTo>
                    <a:pt x="1088" y="126"/>
                    <a:pt x="1047" y="188"/>
                    <a:pt x="1026" y="230"/>
                  </a:cubicBezTo>
                  <a:cubicBezTo>
                    <a:pt x="963" y="293"/>
                    <a:pt x="942" y="377"/>
                    <a:pt x="879" y="419"/>
                  </a:cubicBezTo>
                  <a:cubicBezTo>
                    <a:pt x="712" y="691"/>
                    <a:pt x="503" y="1046"/>
                    <a:pt x="335" y="1465"/>
                  </a:cubicBezTo>
                  <a:cubicBezTo>
                    <a:pt x="314" y="1527"/>
                    <a:pt x="314" y="1569"/>
                    <a:pt x="293" y="1632"/>
                  </a:cubicBezTo>
                  <a:cubicBezTo>
                    <a:pt x="251" y="1674"/>
                    <a:pt x="251" y="1737"/>
                    <a:pt x="231" y="1779"/>
                  </a:cubicBezTo>
                  <a:lnTo>
                    <a:pt x="147" y="2092"/>
                  </a:lnTo>
                  <a:cubicBezTo>
                    <a:pt x="126" y="2197"/>
                    <a:pt x="105" y="2281"/>
                    <a:pt x="84" y="2385"/>
                  </a:cubicBezTo>
                  <a:cubicBezTo>
                    <a:pt x="42" y="2469"/>
                    <a:pt x="42" y="2574"/>
                    <a:pt x="21" y="2636"/>
                  </a:cubicBezTo>
                  <a:cubicBezTo>
                    <a:pt x="0" y="2720"/>
                    <a:pt x="0" y="2804"/>
                    <a:pt x="0" y="2888"/>
                  </a:cubicBezTo>
                  <a:cubicBezTo>
                    <a:pt x="0" y="2950"/>
                    <a:pt x="0" y="3034"/>
                    <a:pt x="21" y="3118"/>
                  </a:cubicBezTo>
                  <a:cubicBezTo>
                    <a:pt x="42" y="3201"/>
                    <a:pt x="84" y="3243"/>
                    <a:pt x="105" y="3306"/>
                  </a:cubicBezTo>
                  <a:lnTo>
                    <a:pt x="147" y="3348"/>
                  </a:lnTo>
                  <a:lnTo>
                    <a:pt x="733" y="2950"/>
                  </a:lnTo>
                  <a:cubicBezTo>
                    <a:pt x="733" y="2950"/>
                    <a:pt x="712" y="2929"/>
                    <a:pt x="712" y="2888"/>
                  </a:cubicBezTo>
                  <a:cubicBezTo>
                    <a:pt x="670" y="2825"/>
                    <a:pt x="670" y="2783"/>
                    <a:pt x="670" y="2699"/>
                  </a:cubicBezTo>
                  <a:lnTo>
                    <a:pt x="670" y="2469"/>
                  </a:lnTo>
                  <a:lnTo>
                    <a:pt x="670" y="2176"/>
                  </a:lnTo>
                  <a:lnTo>
                    <a:pt x="670" y="1883"/>
                  </a:lnTo>
                  <a:cubicBezTo>
                    <a:pt x="712" y="1841"/>
                    <a:pt x="712" y="1779"/>
                    <a:pt x="712" y="1737"/>
                  </a:cubicBezTo>
                  <a:cubicBezTo>
                    <a:pt x="733" y="1674"/>
                    <a:pt x="733" y="1632"/>
                    <a:pt x="733" y="1569"/>
                  </a:cubicBezTo>
                  <a:cubicBezTo>
                    <a:pt x="775" y="1172"/>
                    <a:pt x="921" y="795"/>
                    <a:pt x="1026" y="502"/>
                  </a:cubicBezTo>
                  <a:cubicBezTo>
                    <a:pt x="1047" y="439"/>
                    <a:pt x="1067" y="377"/>
                    <a:pt x="1088" y="314"/>
                  </a:cubicBezTo>
                  <a:cubicBezTo>
                    <a:pt x="1130" y="230"/>
                    <a:pt x="1151" y="209"/>
                    <a:pt x="1172" y="167"/>
                  </a:cubicBezTo>
                  <a:cubicBezTo>
                    <a:pt x="1193" y="84"/>
                    <a:pt x="1235" y="21"/>
                    <a:pt x="1235" y="21"/>
                  </a:cubicBezTo>
                  <a:lnTo>
                    <a:pt x="1193" y="0"/>
                  </a:ln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 flipH="1">
              <a:off x="7258216" y="3718545"/>
              <a:ext cx="91494" cy="105153"/>
            </a:xfrm>
            <a:custGeom>
              <a:avLst/>
              <a:gdLst/>
              <a:ahLst/>
              <a:cxnLst/>
              <a:rect l="l" t="t" r="r" b="b"/>
              <a:pathLst>
                <a:path w="2532" h="2910" extrusionOk="0">
                  <a:moveTo>
                    <a:pt x="2511" y="1"/>
                  </a:moveTo>
                  <a:cubicBezTo>
                    <a:pt x="2511" y="1"/>
                    <a:pt x="2469" y="22"/>
                    <a:pt x="2365" y="64"/>
                  </a:cubicBezTo>
                  <a:cubicBezTo>
                    <a:pt x="2323" y="64"/>
                    <a:pt x="2302" y="85"/>
                    <a:pt x="2281" y="85"/>
                  </a:cubicBezTo>
                  <a:cubicBezTo>
                    <a:pt x="2260" y="106"/>
                    <a:pt x="2260" y="106"/>
                    <a:pt x="2218" y="106"/>
                  </a:cubicBezTo>
                  <a:cubicBezTo>
                    <a:pt x="2197" y="106"/>
                    <a:pt x="2197" y="126"/>
                    <a:pt x="2176" y="126"/>
                  </a:cubicBezTo>
                  <a:cubicBezTo>
                    <a:pt x="2113" y="147"/>
                    <a:pt x="2051" y="189"/>
                    <a:pt x="1967" y="231"/>
                  </a:cubicBezTo>
                  <a:lnTo>
                    <a:pt x="1737" y="398"/>
                  </a:lnTo>
                  <a:cubicBezTo>
                    <a:pt x="1653" y="440"/>
                    <a:pt x="1549" y="503"/>
                    <a:pt x="1465" y="566"/>
                  </a:cubicBezTo>
                  <a:cubicBezTo>
                    <a:pt x="1423" y="608"/>
                    <a:pt x="1381" y="650"/>
                    <a:pt x="1339" y="670"/>
                  </a:cubicBezTo>
                  <a:cubicBezTo>
                    <a:pt x="1277" y="712"/>
                    <a:pt x="1256" y="733"/>
                    <a:pt x="1214" y="775"/>
                  </a:cubicBezTo>
                  <a:cubicBezTo>
                    <a:pt x="1109" y="859"/>
                    <a:pt x="1025" y="942"/>
                    <a:pt x="942" y="1026"/>
                  </a:cubicBezTo>
                  <a:lnTo>
                    <a:pt x="816" y="1152"/>
                  </a:lnTo>
                  <a:cubicBezTo>
                    <a:pt x="795" y="1173"/>
                    <a:pt x="733" y="1235"/>
                    <a:pt x="712" y="1277"/>
                  </a:cubicBezTo>
                  <a:cubicBezTo>
                    <a:pt x="691" y="1340"/>
                    <a:pt x="628" y="1361"/>
                    <a:pt x="607" y="1424"/>
                  </a:cubicBezTo>
                  <a:cubicBezTo>
                    <a:pt x="544" y="1466"/>
                    <a:pt x="523" y="1487"/>
                    <a:pt x="502" y="1549"/>
                  </a:cubicBezTo>
                  <a:cubicBezTo>
                    <a:pt x="377" y="1717"/>
                    <a:pt x="272" y="1905"/>
                    <a:pt x="168" y="2072"/>
                  </a:cubicBezTo>
                  <a:cubicBezTo>
                    <a:pt x="126" y="2177"/>
                    <a:pt x="84" y="2240"/>
                    <a:pt x="63" y="2323"/>
                  </a:cubicBezTo>
                  <a:cubicBezTo>
                    <a:pt x="21" y="2407"/>
                    <a:pt x="0" y="2512"/>
                    <a:pt x="0" y="2616"/>
                  </a:cubicBezTo>
                  <a:cubicBezTo>
                    <a:pt x="0" y="2700"/>
                    <a:pt x="0" y="2784"/>
                    <a:pt x="21" y="2826"/>
                  </a:cubicBezTo>
                  <a:cubicBezTo>
                    <a:pt x="21" y="2847"/>
                    <a:pt x="21" y="2888"/>
                    <a:pt x="63" y="2909"/>
                  </a:cubicBezTo>
                  <a:lnTo>
                    <a:pt x="753" y="2575"/>
                  </a:lnTo>
                  <a:lnTo>
                    <a:pt x="733" y="2575"/>
                  </a:lnTo>
                  <a:lnTo>
                    <a:pt x="733" y="2491"/>
                  </a:lnTo>
                  <a:cubicBezTo>
                    <a:pt x="753" y="2428"/>
                    <a:pt x="753" y="2386"/>
                    <a:pt x="795" y="2303"/>
                  </a:cubicBezTo>
                  <a:cubicBezTo>
                    <a:pt x="837" y="2177"/>
                    <a:pt x="921" y="1989"/>
                    <a:pt x="1005" y="1800"/>
                  </a:cubicBezTo>
                  <a:lnTo>
                    <a:pt x="1067" y="1654"/>
                  </a:lnTo>
                  <a:cubicBezTo>
                    <a:pt x="1109" y="1591"/>
                    <a:pt x="1130" y="1570"/>
                    <a:pt x="1151" y="1528"/>
                  </a:cubicBezTo>
                  <a:cubicBezTo>
                    <a:pt x="1172" y="1487"/>
                    <a:pt x="1214" y="1445"/>
                    <a:pt x="1235" y="1382"/>
                  </a:cubicBezTo>
                  <a:cubicBezTo>
                    <a:pt x="1256" y="1361"/>
                    <a:pt x="1277" y="1298"/>
                    <a:pt x="1318" y="1256"/>
                  </a:cubicBezTo>
                  <a:cubicBezTo>
                    <a:pt x="1360" y="1173"/>
                    <a:pt x="1444" y="1068"/>
                    <a:pt x="1486" y="1005"/>
                  </a:cubicBezTo>
                  <a:cubicBezTo>
                    <a:pt x="1528" y="942"/>
                    <a:pt x="1569" y="922"/>
                    <a:pt x="1590" y="859"/>
                  </a:cubicBezTo>
                  <a:cubicBezTo>
                    <a:pt x="1653" y="817"/>
                    <a:pt x="1674" y="775"/>
                    <a:pt x="1695" y="733"/>
                  </a:cubicBezTo>
                  <a:cubicBezTo>
                    <a:pt x="1779" y="650"/>
                    <a:pt x="1862" y="608"/>
                    <a:pt x="1904" y="524"/>
                  </a:cubicBezTo>
                  <a:cubicBezTo>
                    <a:pt x="1967" y="440"/>
                    <a:pt x="2051" y="398"/>
                    <a:pt x="2093" y="336"/>
                  </a:cubicBezTo>
                  <a:cubicBezTo>
                    <a:pt x="2176" y="294"/>
                    <a:pt x="2218" y="252"/>
                    <a:pt x="2281" y="210"/>
                  </a:cubicBezTo>
                  <a:lnTo>
                    <a:pt x="2302" y="189"/>
                  </a:lnTo>
                  <a:lnTo>
                    <a:pt x="2323" y="168"/>
                  </a:lnTo>
                  <a:cubicBezTo>
                    <a:pt x="2365" y="126"/>
                    <a:pt x="2386" y="126"/>
                    <a:pt x="2406" y="106"/>
                  </a:cubicBezTo>
                  <a:cubicBezTo>
                    <a:pt x="2490" y="64"/>
                    <a:pt x="2532" y="22"/>
                    <a:pt x="2532" y="22"/>
                  </a:cubicBezTo>
                  <a:lnTo>
                    <a:pt x="2511" y="1"/>
                  </a:ln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 flipH="1">
              <a:off x="7331533" y="3706476"/>
              <a:ext cx="65079" cy="111151"/>
            </a:xfrm>
            <a:custGeom>
              <a:avLst/>
              <a:gdLst/>
              <a:ahLst/>
              <a:cxnLst/>
              <a:rect l="l" t="t" r="r" b="b"/>
              <a:pathLst>
                <a:path w="1801" h="3076" extrusionOk="0">
                  <a:moveTo>
                    <a:pt x="22" y="0"/>
                  </a:moveTo>
                  <a:lnTo>
                    <a:pt x="1" y="21"/>
                  </a:lnTo>
                  <a:cubicBezTo>
                    <a:pt x="1" y="21"/>
                    <a:pt x="1" y="63"/>
                    <a:pt x="43" y="147"/>
                  </a:cubicBezTo>
                  <a:cubicBezTo>
                    <a:pt x="85" y="188"/>
                    <a:pt x="106" y="230"/>
                    <a:pt x="126" y="293"/>
                  </a:cubicBezTo>
                  <a:cubicBezTo>
                    <a:pt x="147" y="314"/>
                    <a:pt x="147" y="335"/>
                    <a:pt x="189" y="356"/>
                  </a:cubicBezTo>
                  <a:cubicBezTo>
                    <a:pt x="210" y="398"/>
                    <a:pt x="210" y="440"/>
                    <a:pt x="231" y="460"/>
                  </a:cubicBezTo>
                  <a:cubicBezTo>
                    <a:pt x="252" y="544"/>
                    <a:pt x="315" y="628"/>
                    <a:pt x="336" y="712"/>
                  </a:cubicBezTo>
                  <a:cubicBezTo>
                    <a:pt x="357" y="753"/>
                    <a:pt x="357" y="774"/>
                    <a:pt x="398" y="837"/>
                  </a:cubicBezTo>
                  <a:cubicBezTo>
                    <a:pt x="419" y="879"/>
                    <a:pt x="419" y="921"/>
                    <a:pt x="440" y="963"/>
                  </a:cubicBezTo>
                  <a:cubicBezTo>
                    <a:pt x="524" y="1130"/>
                    <a:pt x="566" y="1339"/>
                    <a:pt x="650" y="1507"/>
                  </a:cubicBezTo>
                  <a:cubicBezTo>
                    <a:pt x="754" y="1904"/>
                    <a:pt x="880" y="2302"/>
                    <a:pt x="963" y="2595"/>
                  </a:cubicBezTo>
                  <a:cubicBezTo>
                    <a:pt x="1047" y="2867"/>
                    <a:pt x="1089" y="3076"/>
                    <a:pt x="1089" y="3076"/>
                  </a:cubicBezTo>
                  <a:lnTo>
                    <a:pt x="1800" y="2804"/>
                  </a:lnTo>
                  <a:cubicBezTo>
                    <a:pt x="1800" y="2804"/>
                    <a:pt x="1717" y="2616"/>
                    <a:pt x="1570" y="2344"/>
                  </a:cubicBezTo>
                  <a:cubicBezTo>
                    <a:pt x="1403" y="2072"/>
                    <a:pt x="1194" y="1716"/>
                    <a:pt x="984" y="1360"/>
                  </a:cubicBezTo>
                  <a:cubicBezTo>
                    <a:pt x="859" y="1172"/>
                    <a:pt x="754" y="984"/>
                    <a:pt x="650" y="837"/>
                  </a:cubicBezTo>
                  <a:cubicBezTo>
                    <a:pt x="629" y="774"/>
                    <a:pt x="608" y="732"/>
                    <a:pt x="566" y="712"/>
                  </a:cubicBezTo>
                  <a:cubicBezTo>
                    <a:pt x="545" y="670"/>
                    <a:pt x="524" y="628"/>
                    <a:pt x="503" y="607"/>
                  </a:cubicBezTo>
                  <a:cubicBezTo>
                    <a:pt x="440" y="523"/>
                    <a:pt x="398" y="440"/>
                    <a:pt x="336" y="398"/>
                  </a:cubicBezTo>
                  <a:lnTo>
                    <a:pt x="252" y="314"/>
                  </a:lnTo>
                  <a:cubicBezTo>
                    <a:pt x="252" y="293"/>
                    <a:pt x="231" y="251"/>
                    <a:pt x="210" y="230"/>
                  </a:cubicBezTo>
                  <a:cubicBezTo>
                    <a:pt x="147" y="188"/>
                    <a:pt x="126" y="126"/>
                    <a:pt x="106" y="105"/>
                  </a:cubicBezTo>
                  <a:cubicBezTo>
                    <a:pt x="43" y="21"/>
                    <a:pt x="22" y="0"/>
                    <a:pt x="22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 flipH="1">
              <a:off x="7336845" y="3774518"/>
              <a:ext cx="142914" cy="43109"/>
            </a:xfrm>
            <a:custGeom>
              <a:avLst/>
              <a:gdLst/>
              <a:ahLst/>
              <a:cxnLst/>
              <a:rect l="l" t="t" r="r" b="b"/>
              <a:pathLst>
                <a:path w="3955" h="1193" extrusionOk="0">
                  <a:moveTo>
                    <a:pt x="1381" y="0"/>
                  </a:moveTo>
                  <a:cubicBezTo>
                    <a:pt x="1339" y="21"/>
                    <a:pt x="1256" y="21"/>
                    <a:pt x="1193" y="21"/>
                  </a:cubicBezTo>
                  <a:cubicBezTo>
                    <a:pt x="1130" y="21"/>
                    <a:pt x="1067" y="42"/>
                    <a:pt x="1026" y="42"/>
                  </a:cubicBezTo>
                  <a:cubicBezTo>
                    <a:pt x="963" y="42"/>
                    <a:pt x="921" y="42"/>
                    <a:pt x="858" y="84"/>
                  </a:cubicBezTo>
                  <a:cubicBezTo>
                    <a:pt x="754" y="105"/>
                    <a:pt x="649" y="126"/>
                    <a:pt x="565" y="147"/>
                  </a:cubicBezTo>
                  <a:cubicBezTo>
                    <a:pt x="523" y="189"/>
                    <a:pt x="503" y="210"/>
                    <a:pt x="440" y="210"/>
                  </a:cubicBezTo>
                  <a:cubicBezTo>
                    <a:pt x="419" y="230"/>
                    <a:pt x="356" y="230"/>
                    <a:pt x="335" y="251"/>
                  </a:cubicBezTo>
                  <a:cubicBezTo>
                    <a:pt x="251" y="293"/>
                    <a:pt x="210" y="314"/>
                    <a:pt x="147" y="335"/>
                  </a:cubicBezTo>
                  <a:lnTo>
                    <a:pt x="0" y="419"/>
                  </a:lnTo>
                  <a:lnTo>
                    <a:pt x="21" y="440"/>
                  </a:lnTo>
                  <a:cubicBezTo>
                    <a:pt x="21" y="440"/>
                    <a:pt x="37" y="434"/>
                    <a:pt x="71" y="434"/>
                  </a:cubicBezTo>
                  <a:cubicBezTo>
                    <a:pt x="105" y="434"/>
                    <a:pt x="157" y="440"/>
                    <a:pt x="231" y="461"/>
                  </a:cubicBezTo>
                  <a:cubicBezTo>
                    <a:pt x="293" y="440"/>
                    <a:pt x="335" y="440"/>
                    <a:pt x="419" y="419"/>
                  </a:cubicBezTo>
                  <a:cubicBezTo>
                    <a:pt x="440" y="419"/>
                    <a:pt x="461" y="398"/>
                    <a:pt x="523" y="398"/>
                  </a:cubicBezTo>
                  <a:cubicBezTo>
                    <a:pt x="565" y="356"/>
                    <a:pt x="607" y="356"/>
                    <a:pt x="649" y="356"/>
                  </a:cubicBezTo>
                  <a:cubicBezTo>
                    <a:pt x="733" y="335"/>
                    <a:pt x="837" y="335"/>
                    <a:pt x="942" y="335"/>
                  </a:cubicBezTo>
                  <a:lnTo>
                    <a:pt x="1256" y="335"/>
                  </a:lnTo>
                  <a:cubicBezTo>
                    <a:pt x="1298" y="356"/>
                    <a:pt x="1360" y="356"/>
                    <a:pt x="1402" y="356"/>
                  </a:cubicBezTo>
                  <a:cubicBezTo>
                    <a:pt x="1486" y="356"/>
                    <a:pt x="1549" y="398"/>
                    <a:pt x="1591" y="398"/>
                  </a:cubicBezTo>
                  <a:cubicBezTo>
                    <a:pt x="1695" y="398"/>
                    <a:pt x="1821" y="419"/>
                    <a:pt x="1925" y="440"/>
                  </a:cubicBezTo>
                  <a:cubicBezTo>
                    <a:pt x="1988" y="461"/>
                    <a:pt x="2030" y="461"/>
                    <a:pt x="2093" y="502"/>
                  </a:cubicBezTo>
                  <a:cubicBezTo>
                    <a:pt x="2114" y="502"/>
                    <a:pt x="2135" y="523"/>
                    <a:pt x="2176" y="523"/>
                  </a:cubicBezTo>
                  <a:cubicBezTo>
                    <a:pt x="2197" y="523"/>
                    <a:pt x="2218" y="544"/>
                    <a:pt x="2239" y="544"/>
                  </a:cubicBezTo>
                  <a:cubicBezTo>
                    <a:pt x="2302" y="565"/>
                    <a:pt x="2344" y="565"/>
                    <a:pt x="2407" y="607"/>
                  </a:cubicBezTo>
                  <a:cubicBezTo>
                    <a:pt x="2448" y="607"/>
                    <a:pt x="2511" y="628"/>
                    <a:pt x="2553" y="649"/>
                  </a:cubicBezTo>
                  <a:cubicBezTo>
                    <a:pt x="2616" y="649"/>
                    <a:pt x="2658" y="670"/>
                    <a:pt x="2720" y="712"/>
                  </a:cubicBezTo>
                  <a:cubicBezTo>
                    <a:pt x="2762" y="712"/>
                    <a:pt x="2804" y="733"/>
                    <a:pt x="2846" y="754"/>
                  </a:cubicBezTo>
                  <a:cubicBezTo>
                    <a:pt x="2909" y="774"/>
                    <a:pt x="2930" y="816"/>
                    <a:pt x="2972" y="837"/>
                  </a:cubicBezTo>
                  <a:cubicBezTo>
                    <a:pt x="3013" y="837"/>
                    <a:pt x="3013" y="858"/>
                    <a:pt x="3034" y="858"/>
                  </a:cubicBezTo>
                  <a:cubicBezTo>
                    <a:pt x="3055" y="858"/>
                    <a:pt x="3055" y="879"/>
                    <a:pt x="3076" y="879"/>
                  </a:cubicBezTo>
                  <a:cubicBezTo>
                    <a:pt x="3118" y="879"/>
                    <a:pt x="3160" y="921"/>
                    <a:pt x="3181" y="942"/>
                  </a:cubicBezTo>
                  <a:cubicBezTo>
                    <a:pt x="3223" y="942"/>
                    <a:pt x="3244" y="963"/>
                    <a:pt x="3264" y="984"/>
                  </a:cubicBezTo>
                  <a:cubicBezTo>
                    <a:pt x="3327" y="1046"/>
                    <a:pt x="3369" y="1067"/>
                    <a:pt x="3390" y="1088"/>
                  </a:cubicBezTo>
                  <a:cubicBezTo>
                    <a:pt x="3453" y="1172"/>
                    <a:pt x="3495" y="1193"/>
                    <a:pt x="3495" y="1193"/>
                  </a:cubicBezTo>
                  <a:lnTo>
                    <a:pt x="3955" y="565"/>
                  </a:lnTo>
                  <a:cubicBezTo>
                    <a:pt x="3955" y="565"/>
                    <a:pt x="3892" y="523"/>
                    <a:pt x="3788" y="461"/>
                  </a:cubicBezTo>
                  <a:cubicBezTo>
                    <a:pt x="3746" y="419"/>
                    <a:pt x="3683" y="377"/>
                    <a:pt x="3599" y="356"/>
                  </a:cubicBezTo>
                  <a:cubicBezTo>
                    <a:pt x="3557" y="335"/>
                    <a:pt x="3536" y="335"/>
                    <a:pt x="3474" y="314"/>
                  </a:cubicBezTo>
                  <a:cubicBezTo>
                    <a:pt x="3453" y="272"/>
                    <a:pt x="3390" y="272"/>
                    <a:pt x="3348" y="251"/>
                  </a:cubicBezTo>
                  <a:cubicBezTo>
                    <a:pt x="3327" y="251"/>
                    <a:pt x="3285" y="230"/>
                    <a:pt x="3264" y="230"/>
                  </a:cubicBezTo>
                  <a:cubicBezTo>
                    <a:pt x="3244" y="230"/>
                    <a:pt x="3223" y="210"/>
                    <a:pt x="3181" y="210"/>
                  </a:cubicBezTo>
                  <a:cubicBezTo>
                    <a:pt x="3139" y="168"/>
                    <a:pt x="3076" y="168"/>
                    <a:pt x="3034" y="147"/>
                  </a:cubicBezTo>
                  <a:cubicBezTo>
                    <a:pt x="2972" y="126"/>
                    <a:pt x="2930" y="126"/>
                    <a:pt x="2867" y="105"/>
                  </a:cubicBezTo>
                  <a:cubicBezTo>
                    <a:pt x="2783" y="84"/>
                    <a:pt x="2741" y="42"/>
                    <a:pt x="2699" y="42"/>
                  </a:cubicBezTo>
                  <a:cubicBezTo>
                    <a:pt x="2637" y="42"/>
                    <a:pt x="2553" y="21"/>
                    <a:pt x="2511" y="21"/>
                  </a:cubicBezTo>
                  <a:cubicBezTo>
                    <a:pt x="2448" y="21"/>
                    <a:pt x="2365" y="0"/>
                    <a:pt x="2323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 flipH="1">
              <a:off x="7266527" y="3794176"/>
              <a:ext cx="148985" cy="74872"/>
            </a:xfrm>
            <a:custGeom>
              <a:avLst/>
              <a:gdLst/>
              <a:ahLst/>
              <a:cxnLst/>
              <a:rect l="l" t="t" r="r" b="b"/>
              <a:pathLst>
                <a:path w="4123" h="2072" extrusionOk="0">
                  <a:moveTo>
                    <a:pt x="2072" y="0"/>
                  </a:moveTo>
                  <a:cubicBezTo>
                    <a:pt x="921" y="0"/>
                    <a:pt x="1" y="921"/>
                    <a:pt x="1" y="2072"/>
                  </a:cubicBezTo>
                  <a:lnTo>
                    <a:pt x="4123" y="2072"/>
                  </a:lnTo>
                  <a:cubicBezTo>
                    <a:pt x="4102" y="942"/>
                    <a:pt x="3181" y="0"/>
                    <a:pt x="2072" y="0"/>
                  </a:cubicBezTo>
                  <a:close/>
                </a:path>
              </a:pathLst>
            </a:custGeom>
            <a:solidFill>
              <a:schemeClr val="dk1">
                <a:alpha val="200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" name="Google Shape;699;p33"/>
          <p:cNvSpPr/>
          <p:nvPr/>
        </p:nvSpPr>
        <p:spPr>
          <a:xfrm flipH="1">
            <a:off x="1089794" y="3457182"/>
            <a:ext cx="346318" cy="383139"/>
          </a:xfrm>
          <a:custGeom>
            <a:avLst/>
            <a:gdLst/>
            <a:ahLst/>
            <a:cxnLst/>
            <a:rect l="l" t="t" r="r" b="b"/>
            <a:pathLst>
              <a:path w="9584" h="10603" extrusionOk="0">
                <a:moveTo>
                  <a:pt x="8689" y="1"/>
                </a:moveTo>
                <a:cubicBezTo>
                  <a:pt x="8318" y="1"/>
                  <a:pt x="7846" y="66"/>
                  <a:pt x="7324" y="245"/>
                </a:cubicBezTo>
                <a:cubicBezTo>
                  <a:pt x="6675" y="497"/>
                  <a:pt x="5964" y="873"/>
                  <a:pt x="5273" y="1396"/>
                </a:cubicBezTo>
                <a:cubicBezTo>
                  <a:pt x="4583" y="1919"/>
                  <a:pt x="3913" y="2547"/>
                  <a:pt x="3286" y="3238"/>
                </a:cubicBezTo>
                <a:cubicBezTo>
                  <a:pt x="2030" y="4618"/>
                  <a:pt x="1005" y="6188"/>
                  <a:pt x="461" y="7631"/>
                </a:cubicBezTo>
                <a:cubicBezTo>
                  <a:pt x="168" y="8364"/>
                  <a:pt x="43" y="9075"/>
                  <a:pt x="1" y="9640"/>
                </a:cubicBezTo>
                <a:cubicBezTo>
                  <a:pt x="1" y="9933"/>
                  <a:pt x="43" y="10163"/>
                  <a:pt x="63" y="10352"/>
                </a:cubicBezTo>
                <a:cubicBezTo>
                  <a:pt x="84" y="10498"/>
                  <a:pt x="126" y="10603"/>
                  <a:pt x="126" y="10603"/>
                </a:cubicBezTo>
                <a:lnTo>
                  <a:pt x="3307" y="9640"/>
                </a:lnTo>
                <a:lnTo>
                  <a:pt x="3286" y="9619"/>
                </a:lnTo>
                <a:cubicBezTo>
                  <a:pt x="3265" y="9577"/>
                  <a:pt x="3223" y="9536"/>
                  <a:pt x="3202" y="9452"/>
                </a:cubicBezTo>
                <a:cubicBezTo>
                  <a:pt x="3139" y="9284"/>
                  <a:pt x="3097" y="8908"/>
                  <a:pt x="3181" y="8364"/>
                </a:cubicBezTo>
                <a:cubicBezTo>
                  <a:pt x="3244" y="7841"/>
                  <a:pt x="3411" y="7150"/>
                  <a:pt x="3662" y="6439"/>
                </a:cubicBezTo>
                <a:cubicBezTo>
                  <a:pt x="3913" y="5748"/>
                  <a:pt x="4269" y="5016"/>
                  <a:pt x="4667" y="4284"/>
                </a:cubicBezTo>
                <a:cubicBezTo>
                  <a:pt x="5085" y="3572"/>
                  <a:pt x="5545" y="2903"/>
                  <a:pt x="6048" y="2296"/>
                </a:cubicBezTo>
                <a:cubicBezTo>
                  <a:pt x="6550" y="1710"/>
                  <a:pt x="7073" y="1208"/>
                  <a:pt x="7596" y="873"/>
                </a:cubicBezTo>
                <a:cubicBezTo>
                  <a:pt x="8098" y="559"/>
                  <a:pt x="8579" y="413"/>
                  <a:pt x="8956" y="350"/>
                </a:cubicBezTo>
                <a:cubicBezTo>
                  <a:pt x="9040" y="329"/>
                  <a:pt x="9102" y="329"/>
                  <a:pt x="9186" y="329"/>
                </a:cubicBezTo>
                <a:lnTo>
                  <a:pt x="9521" y="329"/>
                </a:lnTo>
                <a:lnTo>
                  <a:pt x="9584" y="141"/>
                </a:lnTo>
                <a:cubicBezTo>
                  <a:pt x="9584" y="141"/>
                  <a:pt x="9521" y="120"/>
                  <a:pt x="9416" y="99"/>
                </a:cubicBezTo>
                <a:cubicBezTo>
                  <a:pt x="9374" y="99"/>
                  <a:pt x="9312" y="78"/>
                  <a:pt x="9249" y="36"/>
                </a:cubicBezTo>
                <a:cubicBezTo>
                  <a:pt x="9165" y="36"/>
                  <a:pt x="9082" y="36"/>
                  <a:pt x="8977" y="15"/>
                </a:cubicBezTo>
                <a:cubicBezTo>
                  <a:pt x="8890" y="6"/>
                  <a:pt x="8793" y="1"/>
                  <a:pt x="8689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3"/>
          <p:cNvSpPr/>
          <p:nvPr/>
        </p:nvSpPr>
        <p:spPr>
          <a:xfrm flipH="1">
            <a:off x="893219" y="3565659"/>
            <a:ext cx="523235" cy="251211"/>
          </a:xfrm>
          <a:custGeom>
            <a:avLst/>
            <a:gdLst/>
            <a:ahLst/>
            <a:cxnLst/>
            <a:rect l="l" t="t" r="r" b="b"/>
            <a:pathLst>
              <a:path w="14480" h="6952" extrusionOk="0">
                <a:moveTo>
                  <a:pt x="3285" y="6866"/>
                </a:moveTo>
                <a:lnTo>
                  <a:pt x="3285" y="6866"/>
                </a:lnTo>
                <a:cubicBezTo>
                  <a:pt x="3286" y="6867"/>
                  <a:pt x="3286" y="6868"/>
                  <a:pt x="3286" y="6868"/>
                </a:cubicBezTo>
                <a:lnTo>
                  <a:pt x="3307" y="6868"/>
                </a:lnTo>
                <a:lnTo>
                  <a:pt x="3285" y="6866"/>
                </a:lnTo>
                <a:close/>
                <a:moveTo>
                  <a:pt x="11701" y="0"/>
                </a:moveTo>
                <a:cubicBezTo>
                  <a:pt x="10285" y="0"/>
                  <a:pt x="8483" y="216"/>
                  <a:pt x="6717" y="696"/>
                </a:cubicBezTo>
                <a:lnTo>
                  <a:pt x="6529" y="759"/>
                </a:lnTo>
                <a:lnTo>
                  <a:pt x="6445" y="780"/>
                </a:lnTo>
                <a:lnTo>
                  <a:pt x="6341" y="800"/>
                </a:lnTo>
                <a:cubicBezTo>
                  <a:pt x="6173" y="884"/>
                  <a:pt x="6027" y="968"/>
                  <a:pt x="5901" y="1010"/>
                </a:cubicBezTo>
                <a:cubicBezTo>
                  <a:pt x="5650" y="1156"/>
                  <a:pt x="5399" y="1282"/>
                  <a:pt x="5190" y="1407"/>
                </a:cubicBezTo>
                <a:cubicBezTo>
                  <a:pt x="4750" y="1679"/>
                  <a:pt x="4353" y="1951"/>
                  <a:pt x="3976" y="2223"/>
                </a:cubicBezTo>
                <a:cubicBezTo>
                  <a:pt x="3202" y="2767"/>
                  <a:pt x="2532" y="3290"/>
                  <a:pt x="1926" y="3793"/>
                </a:cubicBezTo>
                <a:cubicBezTo>
                  <a:pt x="1319" y="4295"/>
                  <a:pt x="859" y="4734"/>
                  <a:pt x="461" y="5278"/>
                </a:cubicBezTo>
                <a:cubicBezTo>
                  <a:pt x="356" y="5445"/>
                  <a:pt x="252" y="5571"/>
                  <a:pt x="168" y="5801"/>
                </a:cubicBezTo>
                <a:cubicBezTo>
                  <a:pt x="126" y="5906"/>
                  <a:pt x="126" y="5969"/>
                  <a:pt x="105" y="6031"/>
                </a:cubicBezTo>
                <a:cubicBezTo>
                  <a:pt x="63" y="6115"/>
                  <a:pt x="43" y="6178"/>
                  <a:pt x="43" y="6220"/>
                </a:cubicBezTo>
                <a:cubicBezTo>
                  <a:pt x="22" y="6387"/>
                  <a:pt x="1" y="6450"/>
                  <a:pt x="1" y="6450"/>
                </a:cubicBezTo>
                <a:lnTo>
                  <a:pt x="2943" y="6822"/>
                </a:lnTo>
                <a:lnTo>
                  <a:pt x="2943" y="6822"/>
                </a:lnTo>
                <a:cubicBezTo>
                  <a:pt x="2952" y="6828"/>
                  <a:pt x="2957" y="6832"/>
                  <a:pt x="2952" y="6832"/>
                </a:cubicBezTo>
                <a:cubicBezTo>
                  <a:pt x="2949" y="6832"/>
                  <a:pt x="2942" y="6831"/>
                  <a:pt x="2930" y="6826"/>
                </a:cubicBezTo>
                <a:lnTo>
                  <a:pt x="2930" y="6826"/>
                </a:lnTo>
                <a:lnTo>
                  <a:pt x="2972" y="6847"/>
                </a:lnTo>
                <a:cubicBezTo>
                  <a:pt x="3035" y="6868"/>
                  <a:pt x="3097" y="6910"/>
                  <a:pt x="3160" y="6931"/>
                </a:cubicBezTo>
                <a:cubicBezTo>
                  <a:pt x="3181" y="6942"/>
                  <a:pt x="3194" y="6948"/>
                  <a:pt x="3202" y="6952"/>
                </a:cubicBezTo>
                <a:lnTo>
                  <a:pt x="3202" y="6952"/>
                </a:lnTo>
                <a:lnTo>
                  <a:pt x="3202" y="6932"/>
                </a:lnTo>
                <a:lnTo>
                  <a:pt x="3202" y="6932"/>
                </a:lnTo>
                <a:cubicBezTo>
                  <a:pt x="3215" y="6939"/>
                  <a:pt x="3229" y="6945"/>
                  <a:pt x="3244" y="6952"/>
                </a:cubicBezTo>
                <a:cubicBezTo>
                  <a:pt x="3244" y="6931"/>
                  <a:pt x="3265" y="6931"/>
                  <a:pt x="3265" y="6910"/>
                </a:cubicBezTo>
                <a:cubicBezTo>
                  <a:pt x="3276" y="6877"/>
                  <a:pt x="3281" y="6867"/>
                  <a:pt x="3283" y="6865"/>
                </a:cubicBezTo>
                <a:lnTo>
                  <a:pt x="3283" y="6865"/>
                </a:lnTo>
                <a:lnTo>
                  <a:pt x="3285" y="6866"/>
                </a:lnTo>
                <a:lnTo>
                  <a:pt x="3285" y="6866"/>
                </a:lnTo>
                <a:cubicBezTo>
                  <a:pt x="3285" y="6865"/>
                  <a:pt x="3285" y="6865"/>
                  <a:pt x="3284" y="6865"/>
                </a:cubicBezTo>
                <a:cubicBezTo>
                  <a:pt x="3284" y="6865"/>
                  <a:pt x="3284" y="6865"/>
                  <a:pt x="3283" y="6865"/>
                </a:cubicBezTo>
                <a:lnTo>
                  <a:pt x="3283" y="6865"/>
                </a:lnTo>
                <a:lnTo>
                  <a:pt x="3237" y="6859"/>
                </a:lnTo>
                <a:lnTo>
                  <a:pt x="3237" y="6859"/>
                </a:lnTo>
                <a:cubicBezTo>
                  <a:pt x="3223" y="6887"/>
                  <a:pt x="3212" y="6911"/>
                  <a:pt x="3202" y="6931"/>
                </a:cubicBezTo>
                <a:lnTo>
                  <a:pt x="3202" y="6932"/>
                </a:lnTo>
                <a:lnTo>
                  <a:pt x="3202" y="6932"/>
                </a:lnTo>
                <a:cubicBezTo>
                  <a:pt x="3092" y="6881"/>
                  <a:pt x="3019" y="6848"/>
                  <a:pt x="2972" y="6826"/>
                </a:cubicBezTo>
                <a:lnTo>
                  <a:pt x="2972" y="6826"/>
                </a:lnTo>
                <a:lnTo>
                  <a:pt x="3237" y="6859"/>
                </a:lnTo>
                <a:lnTo>
                  <a:pt x="3237" y="6859"/>
                </a:lnTo>
                <a:cubicBezTo>
                  <a:pt x="3279" y="6773"/>
                  <a:pt x="3342" y="6650"/>
                  <a:pt x="3453" y="6492"/>
                </a:cubicBezTo>
                <a:cubicBezTo>
                  <a:pt x="3579" y="6282"/>
                  <a:pt x="3725" y="6031"/>
                  <a:pt x="3934" y="5780"/>
                </a:cubicBezTo>
                <a:cubicBezTo>
                  <a:pt x="4332" y="5257"/>
                  <a:pt x="4855" y="4629"/>
                  <a:pt x="5462" y="4002"/>
                </a:cubicBezTo>
                <a:cubicBezTo>
                  <a:pt x="5755" y="3688"/>
                  <a:pt x="6069" y="3353"/>
                  <a:pt x="6382" y="3060"/>
                </a:cubicBezTo>
                <a:cubicBezTo>
                  <a:pt x="6529" y="2893"/>
                  <a:pt x="6696" y="2767"/>
                  <a:pt x="6843" y="2642"/>
                </a:cubicBezTo>
                <a:lnTo>
                  <a:pt x="7031" y="2516"/>
                </a:lnTo>
                <a:lnTo>
                  <a:pt x="7073" y="2474"/>
                </a:lnTo>
                <a:lnTo>
                  <a:pt x="7157" y="2453"/>
                </a:lnTo>
                <a:lnTo>
                  <a:pt x="7324" y="2370"/>
                </a:lnTo>
                <a:cubicBezTo>
                  <a:pt x="8956" y="1533"/>
                  <a:pt x="10776" y="947"/>
                  <a:pt x="12136" y="675"/>
                </a:cubicBezTo>
                <a:cubicBezTo>
                  <a:pt x="12304" y="633"/>
                  <a:pt x="12471" y="591"/>
                  <a:pt x="12618" y="570"/>
                </a:cubicBezTo>
                <a:cubicBezTo>
                  <a:pt x="12785" y="549"/>
                  <a:pt x="12931" y="549"/>
                  <a:pt x="13078" y="528"/>
                </a:cubicBezTo>
                <a:cubicBezTo>
                  <a:pt x="13300" y="494"/>
                  <a:pt x="13508" y="460"/>
                  <a:pt x="13691" y="460"/>
                </a:cubicBezTo>
                <a:cubicBezTo>
                  <a:pt x="13732" y="460"/>
                  <a:pt x="13772" y="462"/>
                  <a:pt x="13810" y="466"/>
                </a:cubicBezTo>
                <a:cubicBezTo>
                  <a:pt x="14229" y="487"/>
                  <a:pt x="14459" y="487"/>
                  <a:pt x="14459" y="487"/>
                </a:cubicBezTo>
                <a:lnTo>
                  <a:pt x="14480" y="319"/>
                </a:lnTo>
                <a:cubicBezTo>
                  <a:pt x="14480" y="319"/>
                  <a:pt x="14250" y="256"/>
                  <a:pt x="13831" y="152"/>
                </a:cubicBezTo>
                <a:cubicBezTo>
                  <a:pt x="13622" y="110"/>
                  <a:pt x="13350" y="68"/>
                  <a:pt x="13078" y="47"/>
                </a:cubicBezTo>
                <a:cubicBezTo>
                  <a:pt x="12931" y="26"/>
                  <a:pt x="12764" y="26"/>
                  <a:pt x="12597" y="5"/>
                </a:cubicBezTo>
                <a:lnTo>
                  <a:pt x="12074" y="5"/>
                </a:lnTo>
                <a:cubicBezTo>
                  <a:pt x="11953" y="2"/>
                  <a:pt x="11829" y="0"/>
                  <a:pt x="11701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33"/>
          <p:cNvSpPr/>
          <p:nvPr/>
        </p:nvSpPr>
        <p:spPr>
          <a:xfrm flipH="1">
            <a:off x="1281815" y="3183279"/>
            <a:ext cx="149743" cy="655525"/>
          </a:xfrm>
          <a:custGeom>
            <a:avLst/>
            <a:gdLst/>
            <a:ahLst/>
            <a:cxnLst/>
            <a:rect l="l" t="t" r="r" b="b"/>
            <a:pathLst>
              <a:path w="4144" h="18141" extrusionOk="0">
                <a:moveTo>
                  <a:pt x="4059" y="0"/>
                </a:moveTo>
                <a:cubicBezTo>
                  <a:pt x="4059" y="0"/>
                  <a:pt x="4018" y="63"/>
                  <a:pt x="3934" y="167"/>
                </a:cubicBezTo>
                <a:cubicBezTo>
                  <a:pt x="3850" y="293"/>
                  <a:pt x="3725" y="418"/>
                  <a:pt x="3578" y="628"/>
                </a:cubicBezTo>
                <a:cubicBezTo>
                  <a:pt x="3264" y="1025"/>
                  <a:pt x="2846" y="1632"/>
                  <a:pt x="2448" y="2427"/>
                </a:cubicBezTo>
                <a:cubicBezTo>
                  <a:pt x="2030" y="3201"/>
                  <a:pt x="1632" y="4143"/>
                  <a:pt x="1318" y="5189"/>
                </a:cubicBezTo>
                <a:cubicBezTo>
                  <a:pt x="1005" y="6235"/>
                  <a:pt x="753" y="7386"/>
                  <a:pt x="565" y="8537"/>
                </a:cubicBezTo>
                <a:cubicBezTo>
                  <a:pt x="209" y="10838"/>
                  <a:pt x="0" y="13140"/>
                  <a:pt x="21" y="14939"/>
                </a:cubicBezTo>
                <a:cubicBezTo>
                  <a:pt x="21" y="15839"/>
                  <a:pt x="126" y="16613"/>
                  <a:pt x="230" y="17199"/>
                </a:cubicBezTo>
                <a:cubicBezTo>
                  <a:pt x="272" y="17492"/>
                  <a:pt x="335" y="17722"/>
                  <a:pt x="419" y="17869"/>
                </a:cubicBezTo>
                <a:cubicBezTo>
                  <a:pt x="461" y="18057"/>
                  <a:pt x="481" y="18141"/>
                  <a:pt x="481" y="18141"/>
                </a:cubicBezTo>
                <a:lnTo>
                  <a:pt x="2365" y="17262"/>
                </a:lnTo>
                <a:cubicBezTo>
                  <a:pt x="2365" y="17262"/>
                  <a:pt x="2365" y="17220"/>
                  <a:pt x="2323" y="17136"/>
                </a:cubicBezTo>
                <a:cubicBezTo>
                  <a:pt x="2281" y="17053"/>
                  <a:pt x="2239" y="16906"/>
                  <a:pt x="2155" y="16718"/>
                </a:cubicBezTo>
                <a:cubicBezTo>
                  <a:pt x="2030" y="16320"/>
                  <a:pt x="1904" y="15672"/>
                  <a:pt x="1800" y="14856"/>
                </a:cubicBezTo>
                <a:cubicBezTo>
                  <a:pt x="1590" y="13245"/>
                  <a:pt x="1549" y="10943"/>
                  <a:pt x="1653" y="8683"/>
                </a:cubicBezTo>
                <a:cubicBezTo>
                  <a:pt x="1737" y="7574"/>
                  <a:pt x="1841" y="6444"/>
                  <a:pt x="2051" y="5398"/>
                </a:cubicBezTo>
                <a:cubicBezTo>
                  <a:pt x="2260" y="4373"/>
                  <a:pt x="2532" y="3411"/>
                  <a:pt x="2846" y="2615"/>
                </a:cubicBezTo>
                <a:cubicBezTo>
                  <a:pt x="3160" y="1820"/>
                  <a:pt x="3474" y="1193"/>
                  <a:pt x="3725" y="774"/>
                </a:cubicBezTo>
                <a:cubicBezTo>
                  <a:pt x="3850" y="523"/>
                  <a:pt x="3955" y="377"/>
                  <a:pt x="4038" y="272"/>
                </a:cubicBezTo>
                <a:cubicBezTo>
                  <a:pt x="4101" y="146"/>
                  <a:pt x="4143" y="84"/>
                  <a:pt x="4143" y="84"/>
                </a:cubicBezTo>
                <a:lnTo>
                  <a:pt x="4059" y="0"/>
                </a:ln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33"/>
          <p:cNvSpPr/>
          <p:nvPr/>
        </p:nvSpPr>
        <p:spPr>
          <a:xfrm flipH="1">
            <a:off x="1302230" y="3661850"/>
            <a:ext cx="415878" cy="207957"/>
          </a:xfrm>
          <a:custGeom>
            <a:avLst/>
            <a:gdLst/>
            <a:ahLst/>
            <a:cxnLst/>
            <a:rect l="l" t="t" r="r" b="b"/>
            <a:pathLst>
              <a:path w="11509" h="5755" extrusionOk="0">
                <a:moveTo>
                  <a:pt x="5754" y="1"/>
                </a:moveTo>
                <a:cubicBezTo>
                  <a:pt x="2595" y="1"/>
                  <a:pt x="0" y="2574"/>
                  <a:pt x="0" y="5755"/>
                </a:cubicBezTo>
                <a:lnTo>
                  <a:pt x="11487" y="5755"/>
                </a:lnTo>
                <a:cubicBezTo>
                  <a:pt x="11508" y="2574"/>
                  <a:pt x="8914" y="1"/>
                  <a:pt x="5754" y="1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/>
          <p:nvPr/>
        </p:nvSpPr>
        <p:spPr>
          <a:xfrm flipH="1">
            <a:off x="1157836" y="3724616"/>
            <a:ext cx="290381" cy="145190"/>
          </a:xfrm>
          <a:custGeom>
            <a:avLst/>
            <a:gdLst/>
            <a:ahLst/>
            <a:cxnLst/>
            <a:rect l="l" t="t" r="r" b="b"/>
            <a:pathLst>
              <a:path w="8036" h="4018" extrusionOk="0">
                <a:moveTo>
                  <a:pt x="4039" y="0"/>
                </a:moveTo>
                <a:cubicBezTo>
                  <a:pt x="1821" y="0"/>
                  <a:pt x="1" y="1800"/>
                  <a:pt x="1" y="4018"/>
                </a:cubicBezTo>
                <a:lnTo>
                  <a:pt x="8036" y="4018"/>
                </a:lnTo>
                <a:cubicBezTo>
                  <a:pt x="8036" y="1779"/>
                  <a:pt x="6257" y="0"/>
                  <a:pt x="4039" y="0"/>
                </a:cubicBezTo>
                <a:close/>
              </a:path>
            </a:pathLst>
          </a:custGeom>
          <a:solidFill>
            <a:schemeClr val="dk1">
              <a:alpha val="200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33"/>
          <p:cNvSpPr txBox="1">
            <a:spLocks noGrp="1"/>
          </p:cNvSpPr>
          <p:nvPr>
            <p:ph type="title"/>
          </p:nvPr>
        </p:nvSpPr>
        <p:spPr>
          <a:xfrm>
            <a:off x="4584825" y="474150"/>
            <a:ext cx="3747900" cy="3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5" name="Google Shape;705;p33"/>
          <p:cNvSpPr txBox="1">
            <a:spLocks noGrp="1"/>
          </p:cNvSpPr>
          <p:nvPr>
            <p:ph type="subTitle" idx="1"/>
          </p:nvPr>
        </p:nvSpPr>
        <p:spPr>
          <a:xfrm>
            <a:off x="4584675" y="1047750"/>
            <a:ext cx="3747900" cy="11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BLANK_1_1_1_1_1_1_1_1_1_2"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42"/>
          <p:cNvSpPr txBox="1">
            <a:spLocks noGrp="1"/>
          </p:cNvSpPr>
          <p:nvPr>
            <p:ph type="title"/>
          </p:nvPr>
        </p:nvSpPr>
        <p:spPr>
          <a:xfrm>
            <a:off x="713225" y="595581"/>
            <a:ext cx="3871500" cy="9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69" name="Google Shape;869;p42"/>
          <p:cNvSpPr txBox="1">
            <a:spLocks noGrp="1"/>
          </p:cNvSpPr>
          <p:nvPr>
            <p:ph type="subTitle" idx="1"/>
          </p:nvPr>
        </p:nvSpPr>
        <p:spPr>
          <a:xfrm>
            <a:off x="724925" y="1506600"/>
            <a:ext cx="3447300" cy="14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70" name="Google Shape;870;p42"/>
          <p:cNvSpPr txBox="1"/>
          <p:nvPr/>
        </p:nvSpPr>
        <p:spPr>
          <a:xfrm>
            <a:off x="728330" y="3717675"/>
            <a:ext cx="33540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and illustrations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0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1" name="Google Shape;871;p42"/>
          <p:cNvSpPr/>
          <p:nvPr/>
        </p:nvSpPr>
        <p:spPr>
          <a:xfrm>
            <a:off x="4572000" y="525"/>
            <a:ext cx="4571302" cy="5143568"/>
          </a:xfrm>
          <a:custGeom>
            <a:avLst/>
            <a:gdLst/>
            <a:ahLst/>
            <a:cxnLst/>
            <a:rect l="l" t="t" r="r" b="b"/>
            <a:pathLst>
              <a:path w="21460" h="21470" extrusionOk="0">
                <a:moveTo>
                  <a:pt x="0" y="21469"/>
                </a:moveTo>
                <a:lnTo>
                  <a:pt x="21460" y="21469"/>
                </a:lnTo>
                <a:lnTo>
                  <a:pt x="2146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42"/>
          <p:cNvSpPr/>
          <p:nvPr/>
        </p:nvSpPr>
        <p:spPr>
          <a:xfrm rot="10800000" flipH="1">
            <a:off x="4565676" y="-6062"/>
            <a:ext cx="11334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876875" y="1534538"/>
            <a:ext cx="3039000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3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hasCustomPrompt="1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/>
          <p:nvPr/>
        </p:nvSpPr>
        <p:spPr>
          <a:xfrm>
            <a:off x="131999" y="4154250"/>
            <a:ext cx="4548000" cy="2221200"/>
          </a:xfrm>
          <a:prstGeom prst="ellipse">
            <a:avLst/>
          </a:prstGeom>
          <a:solidFill>
            <a:schemeClr val="accent4">
              <a:alpha val="22910"/>
            </a:schemeClr>
          </a:solidFill>
          <a:ln>
            <a:noFill/>
          </a:ln>
          <a:effectLst>
            <a:reflection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1941573" y="1855450"/>
            <a:ext cx="2482800" cy="3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2"/>
          </p:nvPr>
        </p:nvSpPr>
        <p:spPr>
          <a:xfrm>
            <a:off x="1933775" y="2495550"/>
            <a:ext cx="2361600" cy="9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3"/>
          </p:nvPr>
        </p:nvSpPr>
        <p:spPr>
          <a:xfrm>
            <a:off x="5872766" y="1853184"/>
            <a:ext cx="24873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5872775" y="2492900"/>
            <a:ext cx="2361600" cy="9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5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4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 flipH="1">
            <a:off x="-696609" y="2123275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chemeClr val="accent4">
              <a:alpha val="536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0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3927875" y="4347479"/>
            <a:ext cx="387600" cy="196500"/>
          </a:xfrm>
          <a:prstGeom prst="parallelogram">
            <a:avLst>
              <a:gd name="adj" fmla="val 9148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5"/>
          <p:cNvGrpSpPr/>
          <p:nvPr/>
        </p:nvGrpSpPr>
        <p:grpSpPr>
          <a:xfrm>
            <a:off x="3389744" y="4759529"/>
            <a:ext cx="563794" cy="390619"/>
            <a:chOff x="3394506" y="4742861"/>
            <a:chExt cx="563794" cy="390619"/>
          </a:xfrm>
        </p:grpSpPr>
        <p:sp>
          <p:nvSpPr>
            <p:cNvPr id="51" name="Google Shape;51;p5"/>
            <p:cNvSpPr/>
            <p:nvPr/>
          </p:nvSpPr>
          <p:spPr>
            <a:xfrm>
              <a:off x="3570700" y="4742861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3394506" y="4936979"/>
              <a:ext cx="387600" cy="196500"/>
            </a:xfrm>
            <a:prstGeom prst="parallelogram">
              <a:avLst>
                <a:gd name="adj" fmla="val 9148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 txBox="1">
            <a:spLocks noGrp="1"/>
          </p:cNvSpPr>
          <p:nvPr>
            <p:ph type="title"/>
          </p:nvPr>
        </p:nvSpPr>
        <p:spPr>
          <a:xfrm>
            <a:off x="823425" y="1172875"/>
            <a:ext cx="33534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body" idx="1"/>
          </p:nvPr>
        </p:nvSpPr>
        <p:spPr>
          <a:xfrm>
            <a:off x="823425" y="2305325"/>
            <a:ext cx="3070800" cy="16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3" name="Google Shape;63;p7"/>
          <p:cNvSpPr/>
          <p:nvPr/>
        </p:nvSpPr>
        <p:spPr>
          <a:xfrm rot="10800000" flipH="1">
            <a:off x="0" y="-75"/>
            <a:ext cx="3148200" cy="1212900"/>
          </a:xfrm>
          <a:prstGeom prst="rtTriangle">
            <a:avLst/>
          </a:prstGeom>
          <a:solidFill>
            <a:schemeClr val="accent4">
              <a:alpha val="324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title" idx="2"/>
          </p:nvPr>
        </p:nvSpPr>
        <p:spPr>
          <a:xfrm>
            <a:off x="823425" y="2010475"/>
            <a:ext cx="3070800" cy="322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"/>
          <p:cNvSpPr/>
          <p:nvPr/>
        </p:nvSpPr>
        <p:spPr>
          <a:xfrm rot="10800000" flipH="1">
            <a:off x="0" y="-75"/>
            <a:ext cx="3148200" cy="1212900"/>
          </a:xfrm>
          <a:prstGeom prst="rtTriangle">
            <a:avLst/>
          </a:prstGeom>
          <a:solidFill>
            <a:schemeClr val="accent4">
              <a:alpha val="324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9"/>
          <p:cNvSpPr/>
          <p:nvPr/>
        </p:nvSpPr>
        <p:spPr>
          <a:xfrm rot="-3327516">
            <a:off x="3924457" y="1162298"/>
            <a:ext cx="8724844" cy="3908818"/>
          </a:xfrm>
          <a:prstGeom prst="ellipse">
            <a:avLst/>
          </a:prstGeom>
          <a:solidFill>
            <a:schemeClr val="accent4">
              <a:alpha val="229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title"/>
          </p:nvPr>
        </p:nvSpPr>
        <p:spPr>
          <a:xfrm>
            <a:off x="713228" y="1431480"/>
            <a:ext cx="38589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subTitle" idx="1"/>
          </p:nvPr>
        </p:nvSpPr>
        <p:spPr>
          <a:xfrm>
            <a:off x="713225" y="1971725"/>
            <a:ext cx="3490200" cy="19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2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TITLE_AND_TWO_COLUMNS_1_2_1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6"/>
          <p:cNvSpPr txBox="1">
            <a:spLocks noGrp="1"/>
          </p:cNvSpPr>
          <p:nvPr>
            <p:ph type="subTitle" idx="1"/>
          </p:nvPr>
        </p:nvSpPr>
        <p:spPr>
          <a:xfrm>
            <a:off x="3527850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432" name="Google Shape;432;p16"/>
          <p:cNvSpPr txBox="1">
            <a:spLocks noGrp="1"/>
          </p:cNvSpPr>
          <p:nvPr>
            <p:ph type="subTitle" idx="2"/>
          </p:nvPr>
        </p:nvSpPr>
        <p:spPr>
          <a:xfrm>
            <a:off x="790401" y="2197473"/>
            <a:ext cx="2084700" cy="6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3" name="Google Shape;433;p16"/>
          <p:cNvSpPr txBox="1">
            <a:spLocks noGrp="1"/>
          </p:cNvSpPr>
          <p:nvPr>
            <p:ph type="subTitle" idx="3"/>
          </p:nvPr>
        </p:nvSpPr>
        <p:spPr>
          <a:xfrm>
            <a:off x="788601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434" name="Google Shape;434;p16"/>
          <p:cNvSpPr txBox="1">
            <a:spLocks noGrp="1"/>
          </p:cNvSpPr>
          <p:nvPr>
            <p:ph type="subTitle" idx="4"/>
          </p:nvPr>
        </p:nvSpPr>
        <p:spPr>
          <a:xfrm>
            <a:off x="3529650" y="2197473"/>
            <a:ext cx="2084700" cy="6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5" name="Google Shape;435;p16"/>
          <p:cNvSpPr txBox="1">
            <a:spLocks noGrp="1"/>
          </p:cNvSpPr>
          <p:nvPr>
            <p:ph type="subTitle" idx="5"/>
          </p:nvPr>
        </p:nvSpPr>
        <p:spPr>
          <a:xfrm>
            <a:off x="6267099" y="1518538"/>
            <a:ext cx="2088300" cy="457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436" name="Google Shape;436;p16"/>
          <p:cNvSpPr txBox="1">
            <a:spLocks noGrp="1"/>
          </p:cNvSpPr>
          <p:nvPr>
            <p:ph type="subTitle" idx="6"/>
          </p:nvPr>
        </p:nvSpPr>
        <p:spPr>
          <a:xfrm>
            <a:off x="6268899" y="2197473"/>
            <a:ext cx="2084700" cy="6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7" name="Google Shape;437;p16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chemeClr val="accent4">
              <a:alpha val="324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16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0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chemeClr val="accent4">
              <a:alpha val="324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0"/>
          <p:cNvSpPr txBox="1">
            <a:spLocks noGrp="1"/>
          </p:cNvSpPr>
          <p:nvPr>
            <p:ph type="subTitle" idx="1"/>
          </p:nvPr>
        </p:nvSpPr>
        <p:spPr>
          <a:xfrm>
            <a:off x="2669031" y="1419404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493" name="Google Shape;493;p20"/>
          <p:cNvSpPr txBox="1">
            <a:spLocks noGrp="1"/>
          </p:cNvSpPr>
          <p:nvPr>
            <p:ph type="subTitle" idx="2"/>
          </p:nvPr>
        </p:nvSpPr>
        <p:spPr>
          <a:xfrm>
            <a:off x="6240931" y="1419404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494" name="Google Shape;494;p20"/>
          <p:cNvSpPr txBox="1">
            <a:spLocks noGrp="1"/>
          </p:cNvSpPr>
          <p:nvPr>
            <p:ph type="subTitle" idx="3"/>
          </p:nvPr>
        </p:nvSpPr>
        <p:spPr>
          <a:xfrm>
            <a:off x="1500077" y="2082239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5" name="Google Shape;495;p20"/>
          <p:cNvSpPr txBox="1">
            <a:spLocks noGrp="1"/>
          </p:cNvSpPr>
          <p:nvPr>
            <p:ph type="subTitle" idx="4"/>
          </p:nvPr>
        </p:nvSpPr>
        <p:spPr>
          <a:xfrm>
            <a:off x="5072030" y="2084832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6" name="Google Shape;496;p20"/>
          <p:cNvSpPr txBox="1">
            <a:spLocks noGrp="1"/>
          </p:cNvSpPr>
          <p:nvPr>
            <p:ph type="subTitle" idx="5"/>
          </p:nvPr>
        </p:nvSpPr>
        <p:spPr>
          <a:xfrm>
            <a:off x="2671996" y="3107210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497" name="Google Shape;497;p20"/>
          <p:cNvSpPr txBox="1">
            <a:spLocks noGrp="1"/>
          </p:cNvSpPr>
          <p:nvPr>
            <p:ph type="subTitle" idx="6"/>
          </p:nvPr>
        </p:nvSpPr>
        <p:spPr>
          <a:xfrm>
            <a:off x="5072030" y="3749040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8" name="Google Shape;498;p20"/>
          <p:cNvSpPr txBox="1">
            <a:spLocks noGrp="1"/>
          </p:cNvSpPr>
          <p:nvPr>
            <p:ph type="subTitle" idx="7"/>
          </p:nvPr>
        </p:nvSpPr>
        <p:spPr>
          <a:xfrm>
            <a:off x="1500077" y="3752989"/>
            <a:ext cx="25878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9" name="Google Shape;499;p20"/>
          <p:cNvSpPr txBox="1">
            <a:spLocks noGrp="1"/>
          </p:cNvSpPr>
          <p:nvPr>
            <p:ph type="subTitle" idx="8"/>
          </p:nvPr>
        </p:nvSpPr>
        <p:spPr>
          <a:xfrm>
            <a:off x="6244953" y="3107210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grpSp>
        <p:nvGrpSpPr>
          <p:cNvPr id="500" name="Google Shape;500;p20"/>
          <p:cNvGrpSpPr/>
          <p:nvPr/>
        </p:nvGrpSpPr>
        <p:grpSpPr>
          <a:xfrm rot="-748857">
            <a:off x="7169336" y="3604972"/>
            <a:ext cx="2411057" cy="1590264"/>
            <a:chOff x="7513054" y="3864348"/>
            <a:chExt cx="2411225" cy="1590375"/>
          </a:xfrm>
        </p:grpSpPr>
        <p:sp>
          <p:nvSpPr>
            <p:cNvPr id="501" name="Google Shape;501;p20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0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3" name="Google Shape;503;p20"/>
          <p:cNvSpPr txBox="1">
            <a:spLocks noGrp="1"/>
          </p:cNvSpPr>
          <p:nvPr>
            <p:ph type="title" hasCustomPrompt="1"/>
          </p:nvPr>
        </p:nvSpPr>
        <p:spPr>
          <a:xfrm>
            <a:off x="1495488" y="14194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4" name="Google Shape;504;p20"/>
          <p:cNvSpPr txBox="1">
            <a:spLocks noGrp="1"/>
          </p:cNvSpPr>
          <p:nvPr>
            <p:ph type="title" idx="9" hasCustomPrompt="1"/>
          </p:nvPr>
        </p:nvSpPr>
        <p:spPr>
          <a:xfrm>
            <a:off x="1495488" y="31072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5" name="Google Shape;505;p20"/>
          <p:cNvSpPr txBox="1">
            <a:spLocks noGrp="1"/>
          </p:cNvSpPr>
          <p:nvPr>
            <p:ph type="title" idx="13" hasCustomPrompt="1"/>
          </p:nvPr>
        </p:nvSpPr>
        <p:spPr>
          <a:xfrm>
            <a:off x="5069200" y="14194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" name="Google Shape;506;p20"/>
          <p:cNvSpPr txBox="1">
            <a:spLocks noGrp="1"/>
          </p:cNvSpPr>
          <p:nvPr>
            <p:ph type="title" idx="14" hasCustomPrompt="1"/>
          </p:nvPr>
        </p:nvSpPr>
        <p:spPr>
          <a:xfrm>
            <a:off x="5069200" y="3107200"/>
            <a:ext cx="1104900" cy="650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7" name="Google Shape;507;p20"/>
          <p:cNvSpPr txBox="1">
            <a:spLocks noGrp="1"/>
          </p:cNvSpPr>
          <p:nvPr>
            <p:ph type="title" idx="15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Krona One"/>
              <a:buNone/>
              <a:defRPr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8" r:id="rId6"/>
    <p:sldLayoutId id="2147483659" r:id="rId7"/>
    <p:sldLayoutId id="2147483662" r:id="rId8"/>
    <p:sldLayoutId id="2147483666" r:id="rId9"/>
    <p:sldLayoutId id="2147483679" r:id="rId10"/>
    <p:sldLayoutId id="214748368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5"/>
          <p:cNvSpPr txBox="1">
            <a:spLocks noGrp="1"/>
          </p:cNvSpPr>
          <p:nvPr>
            <p:ph type="ctrTitle"/>
          </p:nvPr>
        </p:nvSpPr>
        <p:spPr>
          <a:xfrm>
            <a:off x="3705930" y="458211"/>
            <a:ext cx="3919875" cy="10110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/>
              <a:t>ANDRIVE</a:t>
            </a:r>
          </a:p>
        </p:txBody>
      </p:sp>
      <p:sp>
        <p:nvSpPr>
          <p:cNvPr id="882" name="Google Shape;882;p45"/>
          <p:cNvSpPr txBox="1">
            <a:spLocks noGrp="1"/>
          </p:cNvSpPr>
          <p:nvPr>
            <p:ph type="subTitle" idx="1"/>
          </p:nvPr>
        </p:nvSpPr>
        <p:spPr>
          <a:xfrm>
            <a:off x="280936" y="4443865"/>
            <a:ext cx="4190264" cy="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SG" dirty="0"/>
              <a:t>Group Project Proposal</a:t>
            </a:r>
            <a:endParaRPr lang="en-US" dirty="0"/>
          </a:p>
          <a:p>
            <a:pPr marL="0" indent="0"/>
            <a:r>
              <a:rPr lang="en" b="1" dirty="0"/>
              <a:t>Dennise, Mandrix, Killian &amp; Yan Jun</a:t>
            </a:r>
            <a:endParaRPr lang="en-US" b="1" dirty="0"/>
          </a:p>
        </p:txBody>
      </p:sp>
      <p:grpSp>
        <p:nvGrpSpPr>
          <p:cNvPr id="883" name="Google Shape;883;p45"/>
          <p:cNvGrpSpPr/>
          <p:nvPr/>
        </p:nvGrpSpPr>
        <p:grpSpPr>
          <a:xfrm>
            <a:off x="3035868" y="1739656"/>
            <a:ext cx="4237910" cy="2945631"/>
            <a:chOff x="5173139" y="1048631"/>
            <a:chExt cx="5158660" cy="3620319"/>
          </a:xfrm>
        </p:grpSpPr>
        <p:sp>
          <p:nvSpPr>
            <p:cNvPr id="884" name="Google Shape;884;p45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5" name="Google Shape;885;p45"/>
            <p:cNvGrpSpPr/>
            <p:nvPr/>
          </p:nvGrpSpPr>
          <p:grpSpPr>
            <a:xfrm>
              <a:off x="5173139" y="1048631"/>
              <a:ext cx="5158660" cy="3620319"/>
              <a:chOff x="5173139" y="1048631"/>
              <a:chExt cx="5158660" cy="3620319"/>
            </a:xfrm>
          </p:grpSpPr>
          <p:sp>
            <p:nvSpPr>
              <p:cNvPr id="886" name="Google Shape;886;p45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7" name="Google Shape;887;p45"/>
              <p:cNvGrpSpPr/>
              <p:nvPr/>
            </p:nvGrpSpPr>
            <p:grpSpPr>
              <a:xfrm>
                <a:off x="5173139" y="1048631"/>
                <a:ext cx="5158660" cy="3231941"/>
                <a:chOff x="5593100" y="1024150"/>
                <a:chExt cx="594425" cy="372425"/>
              </a:xfrm>
            </p:grpSpPr>
            <p:sp>
              <p:nvSpPr>
                <p:cNvPr id="888" name="Google Shape;888;p45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9" name="Google Shape;889;p45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0" name="Google Shape;890;p45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1" name="Google Shape;891;p45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2" name="Google Shape;892;p45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3" name="Google Shape;893;p45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45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45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45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45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45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899;p45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0" name="Google Shape;900;p45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1" name="Google Shape;901;p45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2" name="Google Shape;902;p45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3" name="Google Shape;903;p45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4" name="Google Shape;904;p45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5" name="Google Shape;905;p45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6" name="Google Shape;906;p45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7" name="Google Shape;907;p45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8" name="Google Shape;908;p45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" name="Google Shape;909;p45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45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1" name="Google Shape;911;p45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" name="Google Shape;912;p45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3" name="Google Shape;913;p45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" name="Google Shape;914;p45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" name="Google Shape;915;p45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" name="Google Shape;916;p45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7" name="Google Shape;917;p45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918;p45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919;p45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920;p45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45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45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45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924;p45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925;p45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45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927;p45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928;p45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929;p45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45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45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932;p45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" name="Google Shape;933;p45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" name="Google Shape;934;p45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" name="Google Shape;935;p45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" name="Google Shape;936;p45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" name="Google Shape;937;p45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45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3AE7B463-0CEB-C2A8-57DD-8784151877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55730" y="48982"/>
            <a:ext cx="1973612" cy="1973612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F903E57-7726-2A1E-71EB-80CB495FF4CD}"/>
              </a:ext>
            </a:extLst>
          </p:cNvPr>
          <p:cNvSpPr txBox="1"/>
          <p:nvPr/>
        </p:nvSpPr>
        <p:spPr>
          <a:xfrm>
            <a:off x="5211506" y="4512791"/>
            <a:ext cx="3722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SG">
                <a:solidFill>
                  <a:schemeClr val="bg2"/>
                </a:solidFill>
              </a:rPr>
              <a:t>Created by</a:t>
            </a:r>
          </a:p>
          <a:p>
            <a:pPr algn="r"/>
            <a:r>
              <a:rPr lang="en-SG" b="1" err="1">
                <a:solidFill>
                  <a:schemeClr val="bg2"/>
                </a:solidFill>
              </a:rPr>
              <a:t>Mangroup</a:t>
            </a:r>
            <a:r>
              <a:rPr lang="en-SG" b="1">
                <a:solidFill>
                  <a:schemeClr val="bg2"/>
                </a:solidFill>
              </a:rPr>
              <a:t> Cooperation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2F8076F-C159-6B4F-69D2-FD95476DD65E}"/>
              </a:ext>
            </a:extLst>
          </p:cNvPr>
          <p:cNvSpPr/>
          <p:nvPr/>
        </p:nvSpPr>
        <p:spPr>
          <a:xfrm>
            <a:off x="954764" y="377729"/>
            <a:ext cx="2635355" cy="3524236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61AFEE8-76C8-2401-346B-5C8CF6ADD2C3}"/>
              </a:ext>
            </a:extLst>
          </p:cNvPr>
          <p:cNvSpPr/>
          <p:nvPr/>
        </p:nvSpPr>
        <p:spPr>
          <a:xfrm>
            <a:off x="1020184" y="3988197"/>
            <a:ext cx="2405035" cy="70829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98ABB3-F82D-2D05-8C50-F3E399C081DC}"/>
              </a:ext>
            </a:extLst>
          </p:cNvPr>
          <p:cNvSpPr txBox="1"/>
          <p:nvPr/>
        </p:nvSpPr>
        <p:spPr>
          <a:xfrm>
            <a:off x="1020183" y="4019178"/>
            <a:ext cx="2405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200" b="1" i="0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Jun Yan the Spectrum</a:t>
            </a:r>
            <a:br>
              <a:rPr lang="en-SG" sz="1200" b="1" i="0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</a:br>
            <a:r>
              <a:rPr lang="en-SG" sz="1200" i="0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Head of Innovation</a:t>
            </a:r>
            <a:br>
              <a:rPr lang="en-SG" sz="1200" b="0" i="0" u="none" strike="noStrike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</a:br>
            <a:r>
              <a:rPr lang="en-SG" sz="1200" b="0" i="0" u="none" strike="noStrike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 2001 - Now</a:t>
            </a:r>
            <a:endParaRPr lang="en-SG" sz="1200">
              <a:latin typeface="Bahnschrift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D515F0-9B05-5A3E-7A0C-BACD16EF2565}"/>
              </a:ext>
            </a:extLst>
          </p:cNvPr>
          <p:cNvSpPr txBox="1"/>
          <p:nvPr/>
        </p:nvSpPr>
        <p:spPr>
          <a:xfrm>
            <a:off x="4207727" y="737289"/>
            <a:ext cx="4734725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en-SG" sz="2400" b="1">
                <a:latin typeface="Ubuntu"/>
              </a:rPr>
              <a:t>Our vision is to expand</a:t>
            </a:r>
          </a:p>
          <a:p>
            <a:pPr algn="r"/>
            <a:r>
              <a:rPr lang="en-SG" sz="2400" b="1">
                <a:latin typeface="Ubuntu"/>
              </a:rPr>
              <a:t>the </a:t>
            </a:r>
            <a:r>
              <a:rPr lang="en-SG" sz="2400" b="1" err="1">
                <a:latin typeface="Ubuntu"/>
              </a:rPr>
              <a:t>Mandrips</a:t>
            </a:r>
            <a:r>
              <a:rPr lang="en-SG" sz="2400" b="1">
                <a:latin typeface="Ubuntu"/>
              </a:rPr>
              <a:t> brand</a:t>
            </a:r>
          </a:p>
          <a:p>
            <a:pPr algn="r"/>
            <a:r>
              <a:rPr lang="en-SG" sz="2400" b="1">
                <a:latin typeface="Ubuntu"/>
              </a:rPr>
              <a:t>to a well-known industry. Transportation is used</a:t>
            </a:r>
          </a:p>
          <a:p>
            <a:pPr algn="r"/>
            <a:r>
              <a:rPr lang="en-SG" sz="2400" b="1">
                <a:latin typeface="Ubuntu"/>
              </a:rPr>
              <a:t>by many in Singapore</a:t>
            </a:r>
          </a:p>
          <a:p>
            <a:pPr algn="r"/>
            <a:r>
              <a:rPr lang="en-SG" sz="2400" b="1">
                <a:latin typeface="Ubuntu"/>
              </a:rPr>
              <a:t>by starting a transport</a:t>
            </a:r>
          </a:p>
          <a:p>
            <a:pPr algn="r"/>
            <a:r>
              <a:rPr lang="en-SG" sz="2400" b="1">
                <a:latin typeface="Ubuntu"/>
              </a:rPr>
              <a:t>subsidiary, we can</a:t>
            </a:r>
          </a:p>
          <a:p>
            <a:pPr algn="r"/>
            <a:r>
              <a:rPr lang="en-SG" sz="2400" b="1">
                <a:latin typeface="Ubuntu"/>
              </a:rPr>
              <a:t>easily spread our</a:t>
            </a:r>
          </a:p>
          <a:p>
            <a:pPr algn="r"/>
            <a:r>
              <a:rPr lang="en-SG" sz="2400" b="1">
                <a:latin typeface="Ubuntu"/>
              </a:rPr>
              <a:t>influence and open our</a:t>
            </a:r>
          </a:p>
          <a:p>
            <a:pPr algn="r"/>
            <a:r>
              <a:rPr lang="en-SG" sz="2400" b="1">
                <a:latin typeface="Ubuntu"/>
              </a:rPr>
              <a:t>brand to others.</a:t>
            </a:r>
          </a:p>
        </p:txBody>
      </p:sp>
    </p:spTree>
    <p:extLst>
      <p:ext uri="{BB962C8B-B14F-4D97-AF65-F5344CB8AC3E}">
        <p14:creationId xmlns:p14="http://schemas.microsoft.com/office/powerpoint/2010/main" val="9191268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50"/>
          <p:cNvSpPr/>
          <p:nvPr/>
        </p:nvSpPr>
        <p:spPr>
          <a:xfrm>
            <a:off x="166875" y="107975"/>
            <a:ext cx="383400" cy="38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" name="Google Shape;1215;p50"/>
          <p:cNvSpPr txBox="1">
            <a:spLocks noGrp="1"/>
          </p:cNvSpPr>
          <p:nvPr>
            <p:ph type="title"/>
          </p:nvPr>
        </p:nvSpPr>
        <p:spPr>
          <a:xfrm>
            <a:off x="678076" y="491375"/>
            <a:ext cx="3747900" cy="3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</a:t>
            </a:r>
            <a:endParaRPr/>
          </a:p>
        </p:txBody>
      </p:sp>
      <p:grpSp>
        <p:nvGrpSpPr>
          <p:cNvPr id="1217" name="Google Shape;1217;p50"/>
          <p:cNvGrpSpPr/>
          <p:nvPr/>
        </p:nvGrpSpPr>
        <p:grpSpPr>
          <a:xfrm>
            <a:off x="1259764" y="3245089"/>
            <a:ext cx="3388978" cy="1111520"/>
            <a:chOff x="5399922" y="1841360"/>
            <a:chExt cx="3401640" cy="1460791"/>
          </a:xfrm>
        </p:grpSpPr>
        <p:sp>
          <p:nvSpPr>
            <p:cNvPr id="1218" name="Google Shape;1218;p50"/>
            <p:cNvSpPr/>
            <p:nvPr/>
          </p:nvSpPr>
          <p:spPr>
            <a:xfrm flipH="1">
              <a:off x="6518160" y="2679871"/>
              <a:ext cx="661632" cy="331177"/>
            </a:xfrm>
            <a:custGeom>
              <a:avLst/>
              <a:gdLst/>
              <a:ahLst/>
              <a:cxnLst/>
              <a:rect l="l" t="t" r="r" b="b"/>
              <a:pathLst>
                <a:path w="18310" h="9165" extrusionOk="0">
                  <a:moveTo>
                    <a:pt x="9165" y="0"/>
                  </a:moveTo>
                  <a:cubicBezTo>
                    <a:pt x="4123" y="0"/>
                    <a:pt x="1" y="4122"/>
                    <a:pt x="1" y="9165"/>
                  </a:cubicBezTo>
                  <a:lnTo>
                    <a:pt x="18309" y="9165"/>
                  </a:lnTo>
                  <a:cubicBezTo>
                    <a:pt x="18309" y="4122"/>
                    <a:pt x="14208" y="0"/>
                    <a:pt x="9165" y="0"/>
                  </a:cubicBezTo>
                  <a:close/>
                </a:path>
              </a:pathLst>
            </a:custGeom>
            <a:solidFill>
              <a:srgbClr val="9CB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0"/>
            <p:cNvSpPr/>
            <p:nvPr/>
          </p:nvSpPr>
          <p:spPr>
            <a:xfrm flipH="1">
              <a:off x="6947624" y="2779675"/>
              <a:ext cx="463504" cy="231372"/>
            </a:xfrm>
            <a:custGeom>
              <a:avLst/>
              <a:gdLst/>
              <a:ahLst/>
              <a:cxnLst/>
              <a:rect l="l" t="t" r="r" b="b"/>
              <a:pathLst>
                <a:path w="12827" h="6403" extrusionOk="0">
                  <a:moveTo>
                    <a:pt x="6403" y="0"/>
                  </a:moveTo>
                  <a:cubicBezTo>
                    <a:pt x="2888" y="0"/>
                    <a:pt x="0" y="2867"/>
                    <a:pt x="0" y="6403"/>
                  </a:cubicBezTo>
                  <a:lnTo>
                    <a:pt x="12826" y="6403"/>
                  </a:lnTo>
                  <a:cubicBezTo>
                    <a:pt x="12826" y="2867"/>
                    <a:pt x="9939" y="0"/>
                    <a:pt x="6403" y="0"/>
                  </a:cubicBezTo>
                  <a:close/>
                </a:path>
              </a:pathLst>
            </a:custGeom>
            <a:solidFill>
              <a:srgbClr val="B2C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0"/>
            <p:cNvSpPr/>
            <p:nvPr/>
          </p:nvSpPr>
          <p:spPr>
            <a:xfrm flipH="1">
              <a:off x="6168123" y="2893067"/>
              <a:ext cx="238202" cy="118740"/>
            </a:xfrm>
            <a:custGeom>
              <a:avLst/>
              <a:gdLst/>
              <a:ahLst/>
              <a:cxnLst/>
              <a:rect l="l" t="t" r="r" b="b"/>
              <a:pathLst>
                <a:path w="6592" h="3286" extrusionOk="0">
                  <a:moveTo>
                    <a:pt x="3286" y="1"/>
                  </a:moveTo>
                  <a:cubicBezTo>
                    <a:pt x="1465" y="1"/>
                    <a:pt x="1" y="1465"/>
                    <a:pt x="22" y="3286"/>
                  </a:cubicBezTo>
                  <a:lnTo>
                    <a:pt x="6592" y="3286"/>
                  </a:lnTo>
                  <a:cubicBezTo>
                    <a:pt x="6592" y="1465"/>
                    <a:pt x="5085" y="1"/>
                    <a:pt x="3286" y="1"/>
                  </a:cubicBezTo>
                  <a:close/>
                </a:path>
              </a:pathLst>
            </a:custGeom>
            <a:solidFill>
              <a:srgbClr val="B2C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0"/>
            <p:cNvSpPr/>
            <p:nvPr/>
          </p:nvSpPr>
          <p:spPr>
            <a:xfrm flipH="1">
              <a:off x="5831670" y="2018855"/>
              <a:ext cx="353870" cy="344511"/>
            </a:xfrm>
            <a:custGeom>
              <a:avLst/>
              <a:gdLst/>
              <a:ahLst/>
              <a:cxnLst/>
              <a:rect l="l" t="t" r="r" b="b"/>
              <a:pathLst>
                <a:path w="9793" h="9534" extrusionOk="0">
                  <a:moveTo>
                    <a:pt x="4899" y="0"/>
                  </a:moveTo>
                  <a:cubicBezTo>
                    <a:pt x="2383" y="0"/>
                    <a:pt x="269" y="2007"/>
                    <a:pt x="147" y="4546"/>
                  </a:cubicBezTo>
                  <a:cubicBezTo>
                    <a:pt x="0" y="7183"/>
                    <a:pt x="2051" y="9401"/>
                    <a:pt x="4666" y="9526"/>
                  </a:cubicBezTo>
                  <a:cubicBezTo>
                    <a:pt x="4755" y="9531"/>
                    <a:pt x="4844" y="9534"/>
                    <a:pt x="4932" y="9534"/>
                  </a:cubicBezTo>
                  <a:cubicBezTo>
                    <a:pt x="7450" y="9534"/>
                    <a:pt x="9526" y="7534"/>
                    <a:pt x="9667" y="5007"/>
                  </a:cubicBezTo>
                  <a:cubicBezTo>
                    <a:pt x="9793" y="2370"/>
                    <a:pt x="7742" y="152"/>
                    <a:pt x="5127" y="6"/>
                  </a:cubicBezTo>
                  <a:cubicBezTo>
                    <a:pt x="5050" y="2"/>
                    <a:pt x="4975" y="0"/>
                    <a:pt x="4899" y="0"/>
                  </a:cubicBezTo>
                  <a:close/>
                </a:path>
              </a:pathLst>
            </a:custGeom>
            <a:solidFill>
              <a:srgbClr val="9CB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0"/>
            <p:cNvSpPr/>
            <p:nvPr/>
          </p:nvSpPr>
          <p:spPr>
            <a:xfrm flipH="1">
              <a:off x="6348074" y="2104278"/>
              <a:ext cx="353111" cy="344475"/>
            </a:xfrm>
            <a:custGeom>
              <a:avLst/>
              <a:gdLst/>
              <a:ahLst/>
              <a:cxnLst/>
              <a:rect l="l" t="t" r="r" b="b"/>
              <a:pathLst>
                <a:path w="9772" h="9533" extrusionOk="0">
                  <a:moveTo>
                    <a:pt x="4895" y="1"/>
                  </a:moveTo>
                  <a:cubicBezTo>
                    <a:pt x="2360" y="1"/>
                    <a:pt x="248" y="1987"/>
                    <a:pt x="126" y="4526"/>
                  </a:cubicBezTo>
                  <a:cubicBezTo>
                    <a:pt x="1" y="7162"/>
                    <a:pt x="2030" y="9401"/>
                    <a:pt x="4646" y="9527"/>
                  </a:cubicBezTo>
                  <a:cubicBezTo>
                    <a:pt x="4724" y="9530"/>
                    <a:pt x="4802" y="9532"/>
                    <a:pt x="4879" y="9532"/>
                  </a:cubicBezTo>
                  <a:cubicBezTo>
                    <a:pt x="7432" y="9532"/>
                    <a:pt x="9524" y="7546"/>
                    <a:pt x="9646" y="5007"/>
                  </a:cubicBezTo>
                  <a:cubicBezTo>
                    <a:pt x="9772" y="2350"/>
                    <a:pt x="7742" y="132"/>
                    <a:pt x="5127" y="6"/>
                  </a:cubicBezTo>
                  <a:cubicBezTo>
                    <a:pt x="5049" y="3"/>
                    <a:pt x="4972" y="1"/>
                    <a:pt x="4895" y="1"/>
                  </a:cubicBezTo>
                  <a:close/>
                </a:path>
              </a:pathLst>
            </a:custGeom>
            <a:solidFill>
              <a:srgbClr val="9CB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0"/>
            <p:cNvSpPr/>
            <p:nvPr/>
          </p:nvSpPr>
          <p:spPr>
            <a:xfrm flipH="1">
              <a:off x="6221024" y="2223812"/>
              <a:ext cx="351630" cy="324203"/>
            </a:xfrm>
            <a:custGeom>
              <a:avLst/>
              <a:gdLst/>
              <a:ahLst/>
              <a:cxnLst/>
              <a:rect l="l" t="t" r="r" b="b"/>
              <a:pathLst>
                <a:path w="9731" h="8972" extrusionOk="0">
                  <a:moveTo>
                    <a:pt x="68" y="0"/>
                  </a:moveTo>
                  <a:cubicBezTo>
                    <a:pt x="44" y="0"/>
                    <a:pt x="27" y="8"/>
                    <a:pt x="21" y="25"/>
                  </a:cubicBezTo>
                  <a:cubicBezTo>
                    <a:pt x="1" y="67"/>
                    <a:pt x="42" y="193"/>
                    <a:pt x="147" y="339"/>
                  </a:cubicBezTo>
                  <a:cubicBezTo>
                    <a:pt x="147" y="339"/>
                    <a:pt x="273" y="465"/>
                    <a:pt x="524" y="674"/>
                  </a:cubicBezTo>
                  <a:cubicBezTo>
                    <a:pt x="754" y="883"/>
                    <a:pt x="1089" y="1197"/>
                    <a:pt x="1528" y="1574"/>
                  </a:cubicBezTo>
                  <a:cubicBezTo>
                    <a:pt x="1946" y="1929"/>
                    <a:pt x="2449" y="2348"/>
                    <a:pt x="2972" y="2787"/>
                  </a:cubicBezTo>
                  <a:cubicBezTo>
                    <a:pt x="3495" y="3226"/>
                    <a:pt x="4081" y="3708"/>
                    <a:pt x="4625" y="4210"/>
                  </a:cubicBezTo>
                  <a:cubicBezTo>
                    <a:pt x="5169" y="4670"/>
                    <a:pt x="5755" y="5172"/>
                    <a:pt x="6236" y="5654"/>
                  </a:cubicBezTo>
                  <a:cubicBezTo>
                    <a:pt x="6508" y="5884"/>
                    <a:pt x="6738" y="6093"/>
                    <a:pt x="6968" y="6323"/>
                  </a:cubicBezTo>
                  <a:cubicBezTo>
                    <a:pt x="7219" y="6532"/>
                    <a:pt x="7428" y="6742"/>
                    <a:pt x="7596" y="6930"/>
                  </a:cubicBezTo>
                  <a:cubicBezTo>
                    <a:pt x="7993" y="7328"/>
                    <a:pt x="8286" y="7641"/>
                    <a:pt x="8496" y="7872"/>
                  </a:cubicBezTo>
                  <a:cubicBezTo>
                    <a:pt x="8705" y="8102"/>
                    <a:pt x="8788" y="8227"/>
                    <a:pt x="8788" y="8227"/>
                  </a:cubicBezTo>
                  <a:cubicBezTo>
                    <a:pt x="8935" y="8436"/>
                    <a:pt x="9060" y="8604"/>
                    <a:pt x="9144" y="8708"/>
                  </a:cubicBezTo>
                  <a:lnTo>
                    <a:pt x="9249" y="8813"/>
                  </a:lnTo>
                  <a:cubicBezTo>
                    <a:pt x="9270" y="8855"/>
                    <a:pt x="9312" y="8918"/>
                    <a:pt x="9353" y="8939"/>
                  </a:cubicBezTo>
                  <a:cubicBezTo>
                    <a:pt x="9392" y="8951"/>
                    <a:pt x="9422" y="8972"/>
                    <a:pt x="9459" y="8972"/>
                  </a:cubicBezTo>
                  <a:cubicBezTo>
                    <a:pt x="9482" y="8972"/>
                    <a:pt x="9509" y="8963"/>
                    <a:pt x="9542" y="8939"/>
                  </a:cubicBezTo>
                  <a:cubicBezTo>
                    <a:pt x="9625" y="8897"/>
                    <a:pt x="9688" y="8792"/>
                    <a:pt x="9688" y="8625"/>
                  </a:cubicBezTo>
                  <a:cubicBezTo>
                    <a:pt x="9730" y="8499"/>
                    <a:pt x="9688" y="8332"/>
                    <a:pt x="9646" y="8206"/>
                  </a:cubicBezTo>
                  <a:cubicBezTo>
                    <a:pt x="9667" y="8081"/>
                    <a:pt x="9605" y="7955"/>
                    <a:pt x="9500" y="7788"/>
                  </a:cubicBezTo>
                  <a:cubicBezTo>
                    <a:pt x="9500" y="7788"/>
                    <a:pt x="9395" y="7641"/>
                    <a:pt x="9144" y="7369"/>
                  </a:cubicBezTo>
                  <a:cubicBezTo>
                    <a:pt x="8935" y="7118"/>
                    <a:pt x="8600" y="6763"/>
                    <a:pt x="8182" y="6386"/>
                  </a:cubicBezTo>
                  <a:cubicBezTo>
                    <a:pt x="7972" y="6198"/>
                    <a:pt x="7763" y="5988"/>
                    <a:pt x="7512" y="5779"/>
                  </a:cubicBezTo>
                  <a:cubicBezTo>
                    <a:pt x="7261" y="5570"/>
                    <a:pt x="7010" y="5340"/>
                    <a:pt x="6738" y="5131"/>
                  </a:cubicBezTo>
                  <a:cubicBezTo>
                    <a:pt x="6215" y="4670"/>
                    <a:pt x="5650" y="4210"/>
                    <a:pt x="5043" y="3729"/>
                  </a:cubicBezTo>
                  <a:cubicBezTo>
                    <a:pt x="4478" y="3268"/>
                    <a:pt x="3871" y="2808"/>
                    <a:pt x="3327" y="2390"/>
                  </a:cubicBezTo>
                  <a:cubicBezTo>
                    <a:pt x="2762" y="1992"/>
                    <a:pt x="2239" y="1594"/>
                    <a:pt x="1800" y="1239"/>
                  </a:cubicBezTo>
                  <a:cubicBezTo>
                    <a:pt x="1361" y="904"/>
                    <a:pt x="984" y="653"/>
                    <a:pt x="733" y="444"/>
                  </a:cubicBezTo>
                  <a:lnTo>
                    <a:pt x="335" y="130"/>
                  </a:lnTo>
                  <a:cubicBezTo>
                    <a:pt x="244" y="54"/>
                    <a:pt x="131" y="0"/>
                    <a:pt x="68" y="0"/>
                  </a:cubicBezTo>
                  <a:close/>
                </a:path>
              </a:pathLst>
            </a:custGeom>
            <a:solidFill>
              <a:srgbClr val="9E5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0"/>
            <p:cNvSpPr/>
            <p:nvPr/>
          </p:nvSpPr>
          <p:spPr>
            <a:xfrm flipH="1">
              <a:off x="5985136" y="2175572"/>
              <a:ext cx="238202" cy="242213"/>
            </a:xfrm>
            <a:custGeom>
              <a:avLst/>
              <a:gdLst/>
              <a:ahLst/>
              <a:cxnLst/>
              <a:rect l="l" t="t" r="r" b="b"/>
              <a:pathLst>
                <a:path w="6592" h="6703" extrusionOk="0">
                  <a:moveTo>
                    <a:pt x="6487" y="0"/>
                  </a:moveTo>
                  <a:cubicBezTo>
                    <a:pt x="6445" y="0"/>
                    <a:pt x="6340" y="42"/>
                    <a:pt x="6319" y="147"/>
                  </a:cubicBezTo>
                  <a:lnTo>
                    <a:pt x="6152" y="460"/>
                  </a:lnTo>
                  <a:cubicBezTo>
                    <a:pt x="6110" y="565"/>
                    <a:pt x="6026" y="670"/>
                    <a:pt x="5943" y="816"/>
                  </a:cubicBezTo>
                  <a:cubicBezTo>
                    <a:pt x="5901" y="879"/>
                    <a:pt x="5859" y="942"/>
                    <a:pt x="5817" y="1025"/>
                  </a:cubicBezTo>
                  <a:lnTo>
                    <a:pt x="5650" y="1256"/>
                  </a:lnTo>
                  <a:cubicBezTo>
                    <a:pt x="5608" y="1339"/>
                    <a:pt x="5545" y="1402"/>
                    <a:pt x="5482" y="1486"/>
                  </a:cubicBezTo>
                  <a:cubicBezTo>
                    <a:pt x="5419" y="1569"/>
                    <a:pt x="5336" y="1653"/>
                    <a:pt x="5273" y="1716"/>
                  </a:cubicBezTo>
                  <a:cubicBezTo>
                    <a:pt x="5189" y="1800"/>
                    <a:pt x="5127" y="1904"/>
                    <a:pt x="5064" y="1988"/>
                  </a:cubicBezTo>
                  <a:cubicBezTo>
                    <a:pt x="4980" y="2072"/>
                    <a:pt x="4896" y="2134"/>
                    <a:pt x="4813" y="2239"/>
                  </a:cubicBezTo>
                  <a:cubicBezTo>
                    <a:pt x="4750" y="2323"/>
                    <a:pt x="4645" y="2406"/>
                    <a:pt x="4562" y="2511"/>
                  </a:cubicBezTo>
                  <a:cubicBezTo>
                    <a:pt x="4457" y="2595"/>
                    <a:pt x="4373" y="2657"/>
                    <a:pt x="4269" y="2762"/>
                  </a:cubicBezTo>
                  <a:cubicBezTo>
                    <a:pt x="4080" y="2929"/>
                    <a:pt x="3871" y="3076"/>
                    <a:pt x="3662" y="3243"/>
                  </a:cubicBezTo>
                  <a:cubicBezTo>
                    <a:pt x="3243" y="3557"/>
                    <a:pt x="2825" y="3850"/>
                    <a:pt x="2448" y="4122"/>
                  </a:cubicBezTo>
                  <a:cubicBezTo>
                    <a:pt x="2239" y="4269"/>
                    <a:pt x="2051" y="4415"/>
                    <a:pt x="1862" y="4541"/>
                  </a:cubicBezTo>
                  <a:cubicBezTo>
                    <a:pt x="1758" y="4624"/>
                    <a:pt x="1674" y="4687"/>
                    <a:pt x="1611" y="4750"/>
                  </a:cubicBezTo>
                  <a:cubicBezTo>
                    <a:pt x="1528" y="4833"/>
                    <a:pt x="1444" y="4896"/>
                    <a:pt x="1360" y="4938"/>
                  </a:cubicBezTo>
                  <a:cubicBezTo>
                    <a:pt x="1298" y="5001"/>
                    <a:pt x="1214" y="5064"/>
                    <a:pt x="1130" y="5126"/>
                  </a:cubicBezTo>
                  <a:cubicBezTo>
                    <a:pt x="1046" y="5168"/>
                    <a:pt x="1005" y="5231"/>
                    <a:pt x="921" y="5273"/>
                  </a:cubicBezTo>
                  <a:cubicBezTo>
                    <a:pt x="795" y="5378"/>
                    <a:pt x="691" y="5461"/>
                    <a:pt x="607" y="5566"/>
                  </a:cubicBezTo>
                  <a:cubicBezTo>
                    <a:pt x="419" y="5733"/>
                    <a:pt x="356" y="5838"/>
                    <a:pt x="356" y="5838"/>
                  </a:cubicBezTo>
                  <a:lnTo>
                    <a:pt x="251" y="5942"/>
                  </a:lnTo>
                  <a:cubicBezTo>
                    <a:pt x="210" y="5984"/>
                    <a:pt x="189" y="6005"/>
                    <a:pt x="168" y="6068"/>
                  </a:cubicBezTo>
                  <a:cubicBezTo>
                    <a:pt x="105" y="6152"/>
                    <a:pt x="84" y="6214"/>
                    <a:pt x="63" y="6298"/>
                  </a:cubicBezTo>
                  <a:cubicBezTo>
                    <a:pt x="0" y="6466"/>
                    <a:pt x="42" y="6570"/>
                    <a:pt x="105" y="6633"/>
                  </a:cubicBezTo>
                  <a:cubicBezTo>
                    <a:pt x="154" y="6682"/>
                    <a:pt x="217" y="6702"/>
                    <a:pt x="291" y="6702"/>
                  </a:cubicBezTo>
                  <a:cubicBezTo>
                    <a:pt x="343" y="6702"/>
                    <a:pt x="400" y="6692"/>
                    <a:pt x="461" y="6675"/>
                  </a:cubicBezTo>
                  <a:cubicBezTo>
                    <a:pt x="523" y="6633"/>
                    <a:pt x="586" y="6612"/>
                    <a:pt x="670" y="6570"/>
                  </a:cubicBezTo>
                  <a:cubicBezTo>
                    <a:pt x="691" y="6570"/>
                    <a:pt x="733" y="6486"/>
                    <a:pt x="837" y="6403"/>
                  </a:cubicBezTo>
                  <a:lnTo>
                    <a:pt x="837" y="6403"/>
                  </a:lnTo>
                  <a:cubicBezTo>
                    <a:pt x="827" y="6413"/>
                    <a:pt x="827" y="6418"/>
                    <a:pt x="829" y="6418"/>
                  </a:cubicBezTo>
                  <a:cubicBezTo>
                    <a:pt x="832" y="6418"/>
                    <a:pt x="837" y="6413"/>
                    <a:pt x="837" y="6403"/>
                  </a:cubicBezTo>
                  <a:lnTo>
                    <a:pt x="837" y="6403"/>
                  </a:lnTo>
                  <a:cubicBezTo>
                    <a:pt x="837" y="6403"/>
                    <a:pt x="837" y="6403"/>
                    <a:pt x="837" y="6403"/>
                  </a:cubicBezTo>
                  <a:cubicBezTo>
                    <a:pt x="837" y="6403"/>
                    <a:pt x="921" y="6319"/>
                    <a:pt x="1109" y="6173"/>
                  </a:cubicBezTo>
                  <a:cubicBezTo>
                    <a:pt x="1193" y="6089"/>
                    <a:pt x="1298" y="6005"/>
                    <a:pt x="1402" y="5901"/>
                  </a:cubicBezTo>
                  <a:cubicBezTo>
                    <a:pt x="1444" y="5859"/>
                    <a:pt x="1528" y="5796"/>
                    <a:pt x="1570" y="5754"/>
                  </a:cubicBezTo>
                  <a:cubicBezTo>
                    <a:pt x="1653" y="5691"/>
                    <a:pt x="1716" y="5650"/>
                    <a:pt x="1779" y="5566"/>
                  </a:cubicBezTo>
                  <a:cubicBezTo>
                    <a:pt x="1862" y="5524"/>
                    <a:pt x="1946" y="5440"/>
                    <a:pt x="2030" y="5378"/>
                  </a:cubicBezTo>
                  <a:cubicBezTo>
                    <a:pt x="2093" y="5315"/>
                    <a:pt x="2176" y="5252"/>
                    <a:pt x="2281" y="5168"/>
                  </a:cubicBezTo>
                  <a:cubicBezTo>
                    <a:pt x="2469" y="5043"/>
                    <a:pt x="2637" y="4896"/>
                    <a:pt x="2825" y="4729"/>
                  </a:cubicBezTo>
                  <a:cubicBezTo>
                    <a:pt x="3223" y="4415"/>
                    <a:pt x="3641" y="4101"/>
                    <a:pt x="4039" y="3745"/>
                  </a:cubicBezTo>
                  <a:cubicBezTo>
                    <a:pt x="4248" y="3557"/>
                    <a:pt x="4436" y="3369"/>
                    <a:pt x="4645" y="3181"/>
                  </a:cubicBezTo>
                  <a:cubicBezTo>
                    <a:pt x="4750" y="3118"/>
                    <a:pt x="4813" y="3013"/>
                    <a:pt x="4917" y="2909"/>
                  </a:cubicBezTo>
                  <a:cubicBezTo>
                    <a:pt x="5001" y="2804"/>
                    <a:pt x="5106" y="2720"/>
                    <a:pt x="5189" y="2616"/>
                  </a:cubicBezTo>
                  <a:cubicBezTo>
                    <a:pt x="5273" y="2511"/>
                    <a:pt x="5336" y="2427"/>
                    <a:pt x="5419" y="2323"/>
                  </a:cubicBezTo>
                  <a:cubicBezTo>
                    <a:pt x="5503" y="2239"/>
                    <a:pt x="5545" y="2134"/>
                    <a:pt x="5629" y="2030"/>
                  </a:cubicBezTo>
                  <a:cubicBezTo>
                    <a:pt x="5712" y="1925"/>
                    <a:pt x="5754" y="1862"/>
                    <a:pt x="5817" y="1758"/>
                  </a:cubicBezTo>
                  <a:cubicBezTo>
                    <a:pt x="5859" y="1653"/>
                    <a:pt x="5922" y="1569"/>
                    <a:pt x="5964" y="1486"/>
                  </a:cubicBezTo>
                  <a:cubicBezTo>
                    <a:pt x="6026" y="1402"/>
                    <a:pt x="6068" y="1297"/>
                    <a:pt x="6131" y="1235"/>
                  </a:cubicBezTo>
                  <a:cubicBezTo>
                    <a:pt x="6173" y="1151"/>
                    <a:pt x="6215" y="1067"/>
                    <a:pt x="6236" y="984"/>
                  </a:cubicBezTo>
                  <a:cubicBezTo>
                    <a:pt x="6319" y="837"/>
                    <a:pt x="6361" y="712"/>
                    <a:pt x="6424" y="607"/>
                  </a:cubicBezTo>
                  <a:cubicBezTo>
                    <a:pt x="6487" y="398"/>
                    <a:pt x="6549" y="251"/>
                    <a:pt x="6549" y="251"/>
                  </a:cubicBezTo>
                  <a:cubicBezTo>
                    <a:pt x="6591" y="126"/>
                    <a:pt x="6570" y="21"/>
                    <a:pt x="6487" y="0"/>
                  </a:cubicBezTo>
                  <a:close/>
                </a:path>
              </a:pathLst>
            </a:custGeom>
            <a:solidFill>
              <a:srgbClr val="9E5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0"/>
            <p:cNvSpPr/>
            <p:nvPr/>
          </p:nvSpPr>
          <p:spPr>
            <a:xfrm flipH="1">
              <a:off x="6335210" y="2293011"/>
              <a:ext cx="273723" cy="132579"/>
            </a:xfrm>
            <a:custGeom>
              <a:avLst/>
              <a:gdLst/>
              <a:ahLst/>
              <a:cxnLst/>
              <a:rect l="l" t="t" r="r" b="b"/>
              <a:pathLst>
                <a:path w="7575" h="3669" extrusionOk="0">
                  <a:moveTo>
                    <a:pt x="47" y="0"/>
                  </a:moveTo>
                  <a:cubicBezTo>
                    <a:pt x="18" y="0"/>
                    <a:pt x="0" y="6"/>
                    <a:pt x="0" y="14"/>
                  </a:cubicBezTo>
                  <a:cubicBezTo>
                    <a:pt x="0" y="35"/>
                    <a:pt x="63" y="98"/>
                    <a:pt x="168" y="140"/>
                  </a:cubicBezTo>
                  <a:cubicBezTo>
                    <a:pt x="168" y="140"/>
                    <a:pt x="272" y="203"/>
                    <a:pt x="461" y="307"/>
                  </a:cubicBezTo>
                  <a:cubicBezTo>
                    <a:pt x="628" y="391"/>
                    <a:pt x="900" y="537"/>
                    <a:pt x="1235" y="663"/>
                  </a:cubicBezTo>
                  <a:cubicBezTo>
                    <a:pt x="1549" y="830"/>
                    <a:pt x="1946" y="977"/>
                    <a:pt x="2344" y="1144"/>
                  </a:cubicBezTo>
                  <a:cubicBezTo>
                    <a:pt x="2762" y="1291"/>
                    <a:pt x="3181" y="1479"/>
                    <a:pt x="3620" y="1667"/>
                  </a:cubicBezTo>
                  <a:cubicBezTo>
                    <a:pt x="4059" y="1855"/>
                    <a:pt x="4478" y="2023"/>
                    <a:pt x="4875" y="2211"/>
                  </a:cubicBezTo>
                  <a:cubicBezTo>
                    <a:pt x="5085" y="2316"/>
                    <a:pt x="5273" y="2400"/>
                    <a:pt x="5440" y="2504"/>
                  </a:cubicBezTo>
                  <a:cubicBezTo>
                    <a:pt x="5629" y="2588"/>
                    <a:pt x="5796" y="2692"/>
                    <a:pt x="5943" y="2755"/>
                  </a:cubicBezTo>
                  <a:cubicBezTo>
                    <a:pt x="6256" y="2923"/>
                    <a:pt x="6487" y="3069"/>
                    <a:pt x="6654" y="3216"/>
                  </a:cubicBezTo>
                  <a:cubicBezTo>
                    <a:pt x="6800" y="3320"/>
                    <a:pt x="6905" y="3383"/>
                    <a:pt x="6905" y="3383"/>
                  </a:cubicBezTo>
                  <a:cubicBezTo>
                    <a:pt x="7072" y="3488"/>
                    <a:pt x="7198" y="3571"/>
                    <a:pt x="7303" y="3634"/>
                  </a:cubicBezTo>
                  <a:cubicBezTo>
                    <a:pt x="7364" y="3659"/>
                    <a:pt x="7425" y="3669"/>
                    <a:pt x="7470" y="3669"/>
                  </a:cubicBezTo>
                  <a:cubicBezTo>
                    <a:pt x="7501" y="3669"/>
                    <a:pt x="7524" y="3664"/>
                    <a:pt x="7533" y="3655"/>
                  </a:cubicBezTo>
                  <a:cubicBezTo>
                    <a:pt x="7575" y="3592"/>
                    <a:pt x="7575" y="3529"/>
                    <a:pt x="7491" y="3446"/>
                  </a:cubicBezTo>
                  <a:cubicBezTo>
                    <a:pt x="7470" y="3383"/>
                    <a:pt x="7407" y="3341"/>
                    <a:pt x="7365" y="3278"/>
                  </a:cubicBezTo>
                  <a:lnTo>
                    <a:pt x="7282" y="3216"/>
                  </a:lnTo>
                  <a:lnTo>
                    <a:pt x="7114" y="3048"/>
                  </a:lnTo>
                  <a:cubicBezTo>
                    <a:pt x="7114" y="3048"/>
                    <a:pt x="7010" y="2964"/>
                    <a:pt x="6863" y="2860"/>
                  </a:cubicBezTo>
                  <a:cubicBezTo>
                    <a:pt x="6675" y="2755"/>
                    <a:pt x="6424" y="2609"/>
                    <a:pt x="6110" y="2420"/>
                  </a:cubicBezTo>
                  <a:cubicBezTo>
                    <a:pt x="5943" y="2337"/>
                    <a:pt x="5754" y="2232"/>
                    <a:pt x="5587" y="2169"/>
                  </a:cubicBezTo>
                  <a:cubicBezTo>
                    <a:pt x="5399" y="2065"/>
                    <a:pt x="5189" y="1981"/>
                    <a:pt x="5001" y="1897"/>
                  </a:cubicBezTo>
                  <a:cubicBezTo>
                    <a:pt x="4583" y="1709"/>
                    <a:pt x="4164" y="1563"/>
                    <a:pt x="3725" y="1374"/>
                  </a:cubicBezTo>
                  <a:cubicBezTo>
                    <a:pt x="3285" y="1228"/>
                    <a:pt x="2825" y="1060"/>
                    <a:pt x="2406" y="914"/>
                  </a:cubicBezTo>
                  <a:cubicBezTo>
                    <a:pt x="1988" y="747"/>
                    <a:pt x="1611" y="621"/>
                    <a:pt x="1297" y="495"/>
                  </a:cubicBezTo>
                  <a:cubicBezTo>
                    <a:pt x="942" y="349"/>
                    <a:pt x="691" y="244"/>
                    <a:pt x="502" y="182"/>
                  </a:cubicBezTo>
                  <a:cubicBezTo>
                    <a:pt x="314" y="98"/>
                    <a:pt x="209" y="35"/>
                    <a:pt x="209" y="35"/>
                  </a:cubicBezTo>
                  <a:cubicBezTo>
                    <a:pt x="148" y="11"/>
                    <a:pt x="87" y="0"/>
                    <a:pt x="47" y="0"/>
                  </a:cubicBezTo>
                  <a:close/>
                </a:path>
              </a:pathLst>
            </a:custGeom>
            <a:solidFill>
              <a:srgbClr val="9E5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0"/>
            <p:cNvSpPr/>
            <p:nvPr/>
          </p:nvSpPr>
          <p:spPr>
            <a:xfrm flipH="1">
              <a:off x="6410227" y="2164985"/>
              <a:ext cx="66416" cy="187721"/>
            </a:xfrm>
            <a:custGeom>
              <a:avLst/>
              <a:gdLst/>
              <a:ahLst/>
              <a:cxnLst/>
              <a:rect l="l" t="t" r="r" b="b"/>
              <a:pathLst>
                <a:path w="1838" h="5195" extrusionOk="0">
                  <a:moveTo>
                    <a:pt x="64" y="0"/>
                  </a:moveTo>
                  <a:cubicBezTo>
                    <a:pt x="22" y="0"/>
                    <a:pt x="1" y="84"/>
                    <a:pt x="1" y="126"/>
                  </a:cubicBezTo>
                  <a:cubicBezTo>
                    <a:pt x="1" y="126"/>
                    <a:pt x="1" y="209"/>
                    <a:pt x="43" y="335"/>
                  </a:cubicBezTo>
                  <a:cubicBezTo>
                    <a:pt x="64" y="481"/>
                    <a:pt x="64" y="691"/>
                    <a:pt x="85" y="921"/>
                  </a:cubicBezTo>
                  <a:cubicBezTo>
                    <a:pt x="105" y="1151"/>
                    <a:pt x="147" y="1423"/>
                    <a:pt x="210" y="1695"/>
                  </a:cubicBezTo>
                  <a:cubicBezTo>
                    <a:pt x="252" y="1862"/>
                    <a:pt x="273" y="1988"/>
                    <a:pt x="294" y="2155"/>
                  </a:cubicBezTo>
                  <a:cubicBezTo>
                    <a:pt x="315" y="2302"/>
                    <a:pt x="377" y="2469"/>
                    <a:pt x="398" y="2595"/>
                  </a:cubicBezTo>
                  <a:cubicBezTo>
                    <a:pt x="419" y="2741"/>
                    <a:pt x="482" y="2909"/>
                    <a:pt x="524" y="3034"/>
                  </a:cubicBezTo>
                  <a:cubicBezTo>
                    <a:pt x="587" y="3202"/>
                    <a:pt x="608" y="3327"/>
                    <a:pt x="670" y="3474"/>
                  </a:cubicBezTo>
                  <a:lnTo>
                    <a:pt x="817" y="3871"/>
                  </a:lnTo>
                  <a:cubicBezTo>
                    <a:pt x="838" y="3913"/>
                    <a:pt x="880" y="3997"/>
                    <a:pt x="901" y="4059"/>
                  </a:cubicBezTo>
                  <a:lnTo>
                    <a:pt x="984" y="4206"/>
                  </a:lnTo>
                  <a:cubicBezTo>
                    <a:pt x="1089" y="4415"/>
                    <a:pt x="1152" y="4603"/>
                    <a:pt x="1235" y="4729"/>
                  </a:cubicBezTo>
                  <a:cubicBezTo>
                    <a:pt x="1319" y="4854"/>
                    <a:pt x="1340" y="4917"/>
                    <a:pt x="1340" y="4917"/>
                  </a:cubicBezTo>
                  <a:cubicBezTo>
                    <a:pt x="1439" y="5082"/>
                    <a:pt x="1563" y="5195"/>
                    <a:pt x="1663" y="5195"/>
                  </a:cubicBezTo>
                  <a:cubicBezTo>
                    <a:pt x="1690" y="5195"/>
                    <a:pt x="1715" y="5186"/>
                    <a:pt x="1738" y="5168"/>
                  </a:cubicBezTo>
                  <a:cubicBezTo>
                    <a:pt x="1747" y="5172"/>
                    <a:pt x="1755" y="5174"/>
                    <a:pt x="1762" y="5174"/>
                  </a:cubicBezTo>
                  <a:cubicBezTo>
                    <a:pt x="1838" y="5174"/>
                    <a:pt x="1808" y="4983"/>
                    <a:pt x="1675" y="4792"/>
                  </a:cubicBezTo>
                  <a:cubicBezTo>
                    <a:pt x="1675" y="4792"/>
                    <a:pt x="1633" y="4729"/>
                    <a:pt x="1570" y="4603"/>
                  </a:cubicBezTo>
                  <a:cubicBezTo>
                    <a:pt x="1507" y="4499"/>
                    <a:pt x="1424" y="4310"/>
                    <a:pt x="1319" y="4101"/>
                  </a:cubicBezTo>
                  <a:lnTo>
                    <a:pt x="1235" y="3955"/>
                  </a:lnTo>
                  <a:cubicBezTo>
                    <a:pt x="1214" y="3892"/>
                    <a:pt x="1194" y="3850"/>
                    <a:pt x="1152" y="3766"/>
                  </a:cubicBezTo>
                  <a:cubicBezTo>
                    <a:pt x="1110" y="3641"/>
                    <a:pt x="1047" y="3536"/>
                    <a:pt x="1005" y="3411"/>
                  </a:cubicBezTo>
                  <a:cubicBezTo>
                    <a:pt x="942" y="3264"/>
                    <a:pt x="901" y="3139"/>
                    <a:pt x="838" y="2992"/>
                  </a:cubicBezTo>
                  <a:cubicBezTo>
                    <a:pt x="796" y="2846"/>
                    <a:pt x="733" y="2699"/>
                    <a:pt x="691" y="2532"/>
                  </a:cubicBezTo>
                  <a:cubicBezTo>
                    <a:pt x="629" y="2385"/>
                    <a:pt x="608" y="2260"/>
                    <a:pt x="545" y="2093"/>
                  </a:cubicBezTo>
                  <a:cubicBezTo>
                    <a:pt x="503" y="1946"/>
                    <a:pt x="482" y="1800"/>
                    <a:pt x="461" y="1674"/>
                  </a:cubicBezTo>
                  <a:cubicBezTo>
                    <a:pt x="377" y="1381"/>
                    <a:pt x="315" y="1130"/>
                    <a:pt x="273" y="900"/>
                  </a:cubicBezTo>
                  <a:cubicBezTo>
                    <a:pt x="210" y="649"/>
                    <a:pt x="189" y="481"/>
                    <a:pt x="168" y="335"/>
                  </a:cubicBezTo>
                  <a:cubicBezTo>
                    <a:pt x="147" y="209"/>
                    <a:pt x="147" y="126"/>
                    <a:pt x="147" y="126"/>
                  </a:cubicBezTo>
                  <a:cubicBezTo>
                    <a:pt x="105" y="63"/>
                    <a:pt x="85" y="0"/>
                    <a:pt x="64" y="0"/>
                  </a:cubicBezTo>
                  <a:close/>
                </a:path>
              </a:pathLst>
            </a:custGeom>
            <a:solidFill>
              <a:srgbClr val="9E5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0"/>
            <p:cNvSpPr/>
            <p:nvPr/>
          </p:nvSpPr>
          <p:spPr>
            <a:xfrm flipH="1">
              <a:off x="6047902" y="2136583"/>
              <a:ext cx="65802" cy="193539"/>
            </a:xfrm>
            <a:custGeom>
              <a:avLst/>
              <a:gdLst/>
              <a:ahLst/>
              <a:cxnLst/>
              <a:rect l="l" t="t" r="r" b="b"/>
              <a:pathLst>
                <a:path w="1821" h="5356" extrusionOk="0">
                  <a:moveTo>
                    <a:pt x="1771" y="1"/>
                  </a:moveTo>
                  <a:cubicBezTo>
                    <a:pt x="1766" y="1"/>
                    <a:pt x="1762" y="4"/>
                    <a:pt x="1758" y="12"/>
                  </a:cubicBezTo>
                  <a:cubicBezTo>
                    <a:pt x="1737" y="12"/>
                    <a:pt x="1716" y="54"/>
                    <a:pt x="1674" y="138"/>
                  </a:cubicBezTo>
                  <a:cubicBezTo>
                    <a:pt x="1674" y="138"/>
                    <a:pt x="1674" y="221"/>
                    <a:pt x="1653" y="347"/>
                  </a:cubicBezTo>
                  <a:cubicBezTo>
                    <a:pt x="1632" y="472"/>
                    <a:pt x="1611" y="682"/>
                    <a:pt x="1569" y="912"/>
                  </a:cubicBezTo>
                  <a:cubicBezTo>
                    <a:pt x="1549" y="1163"/>
                    <a:pt x="1507" y="1435"/>
                    <a:pt x="1444" y="1728"/>
                  </a:cubicBezTo>
                  <a:cubicBezTo>
                    <a:pt x="1402" y="2021"/>
                    <a:pt x="1318" y="2335"/>
                    <a:pt x="1235" y="2648"/>
                  </a:cubicBezTo>
                  <a:cubicBezTo>
                    <a:pt x="1151" y="2962"/>
                    <a:pt x="1088" y="3276"/>
                    <a:pt x="984" y="3527"/>
                  </a:cubicBezTo>
                  <a:lnTo>
                    <a:pt x="816" y="3925"/>
                  </a:lnTo>
                  <a:cubicBezTo>
                    <a:pt x="774" y="4050"/>
                    <a:pt x="712" y="4155"/>
                    <a:pt x="649" y="4260"/>
                  </a:cubicBezTo>
                  <a:cubicBezTo>
                    <a:pt x="565" y="4469"/>
                    <a:pt x="440" y="4636"/>
                    <a:pt x="377" y="4741"/>
                  </a:cubicBezTo>
                  <a:cubicBezTo>
                    <a:pt x="293" y="4845"/>
                    <a:pt x="230" y="4887"/>
                    <a:pt x="230" y="4887"/>
                  </a:cubicBezTo>
                  <a:cubicBezTo>
                    <a:pt x="209" y="4950"/>
                    <a:pt x="168" y="4971"/>
                    <a:pt x="126" y="4992"/>
                  </a:cubicBezTo>
                  <a:cubicBezTo>
                    <a:pt x="105" y="5034"/>
                    <a:pt x="84" y="5076"/>
                    <a:pt x="63" y="5096"/>
                  </a:cubicBezTo>
                  <a:cubicBezTo>
                    <a:pt x="0" y="5159"/>
                    <a:pt x="0" y="5243"/>
                    <a:pt x="21" y="5285"/>
                  </a:cubicBezTo>
                  <a:cubicBezTo>
                    <a:pt x="53" y="5332"/>
                    <a:pt x="84" y="5355"/>
                    <a:pt x="142" y="5355"/>
                  </a:cubicBezTo>
                  <a:cubicBezTo>
                    <a:pt x="161" y="5355"/>
                    <a:pt x="183" y="5353"/>
                    <a:pt x="209" y="5348"/>
                  </a:cubicBezTo>
                  <a:cubicBezTo>
                    <a:pt x="272" y="5348"/>
                    <a:pt x="314" y="5306"/>
                    <a:pt x="377" y="5285"/>
                  </a:cubicBezTo>
                  <a:cubicBezTo>
                    <a:pt x="419" y="5285"/>
                    <a:pt x="481" y="5264"/>
                    <a:pt x="523" y="5180"/>
                  </a:cubicBezTo>
                  <a:cubicBezTo>
                    <a:pt x="523" y="5180"/>
                    <a:pt x="586" y="5138"/>
                    <a:pt x="691" y="4992"/>
                  </a:cubicBezTo>
                  <a:cubicBezTo>
                    <a:pt x="774" y="4866"/>
                    <a:pt x="900" y="4678"/>
                    <a:pt x="1005" y="4448"/>
                  </a:cubicBezTo>
                  <a:cubicBezTo>
                    <a:pt x="1046" y="4343"/>
                    <a:pt x="1109" y="4218"/>
                    <a:pt x="1151" y="4092"/>
                  </a:cubicBezTo>
                  <a:cubicBezTo>
                    <a:pt x="1214" y="3946"/>
                    <a:pt x="1256" y="3799"/>
                    <a:pt x="1297" y="3674"/>
                  </a:cubicBezTo>
                  <a:cubicBezTo>
                    <a:pt x="1360" y="3381"/>
                    <a:pt x="1444" y="3067"/>
                    <a:pt x="1528" y="2732"/>
                  </a:cubicBezTo>
                  <a:cubicBezTo>
                    <a:pt x="1569" y="2418"/>
                    <a:pt x="1632" y="2063"/>
                    <a:pt x="1674" y="1791"/>
                  </a:cubicBezTo>
                  <a:cubicBezTo>
                    <a:pt x="1737" y="1477"/>
                    <a:pt x="1758" y="1205"/>
                    <a:pt x="1758" y="954"/>
                  </a:cubicBezTo>
                  <a:cubicBezTo>
                    <a:pt x="1779" y="703"/>
                    <a:pt x="1779" y="493"/>
                    <a:pt x="1821" y="368"/>
                  </a:cubicBezTo>
                  <a:lnTo>
                    <a:pt x="1821" y="138"/>
                  </a:lnTo>
                  <a:cubicBezTo>
                    <a:pt x="1821" y="69"/>
                    <a:pt x="1793" y="1"/>
                    <a:pt x="1771" y="1"/>
                  </a:cubicBezTo>
                  <a:close/>
                </a:path>
              </a:pathLst>
            </a:custGeom>
            <a:solidFill>
              <a:srgbClr val="9E5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0"/>
            <p:cNvSpPr/>
            <p:nvPr/>
          </p:nvSpPr>
          <p:spPr>
            <a:xfrm flipH="1">
              <a:off x="6190815" y="2876445"/>
              <a:ext cx="269170" cy="134603"/>
            </a:xfrm>
            <a:custGeom>
              <a:avLst/>
              <a:gdLst/>
              <a:ahLst/>
              <a:cxnLst/>
              <a:rect l="l" t="t" r="r" b="b"/>
              <a:pathLst>
                <a:path w="7449" h="3725" extrusionOk="0">
                  <a:moveTo>
                    <a:pt x="3725" y="0"/>
                  </a:moveTo>
                  <a:cubicBezTo>
                    <a:pt x="1695" y="0"/>
                    <a:pt x="21" y="1674"/>
                    <a:pt x="0" y="3725"/>
                  </a:cubicBezTo>
                  <a:lnTo>
                    <a:pt x="7449" y="3725"/>
                  </a:lnTo>
                  <a:cubicBezTo>
                    <a:pt x="7449" y="1674"/>
                    <a:pt x="5796" y="0"/>
                    <a:pt x="3725" y="0"/>
                  </a:cubicBezTo>
                  <a:close/>
                </a:path>
              </a:pathLst>
            </a:custGeom>
            <a:solidFill>
              <a:srgbClr val="9CB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0"/>
            <p:cNvSpPr/>
            <p:nvPr/>
          </p:nvSpPr>
          <p:spPr>
            <a:xfrm flipH="1">
              <a:off x="6364697" y="2917277"/>
              <a:ext cx="189058" cy="94529"/>
            </a:xfrm>
            <a:custGeom>
              <a:avLst/>
              <a:gdLst/>
              <a:ahLst/>
              <a:cxnLst/>
              <a:rect l="l" t="t" r="r" b="b"/>
              <a:pathLst>
                <a:path w="5232" h="2616" extrusionOk="0">
                  <a:moveTo>
                    <a:pt x="2616" y="0"/>
                  </a:moveTo>
                  <a:cubicBezTo>
                    <a:pt x="1172" y="0"/>
                    <a:pt x="1" y="1151"/>
                    <a:pt x="22" y="2616"/>
                  </a:cubicBezTo>
                  <a:lnTo>
                    <a:pt x="5232" y="2616"/>
                  </a:lnTo>
                  <a:cubicBezTo>
                    <a:pt x="5232" y="1172"/>
                    <a:pt x="4060" y="0"/>
                    <a:pt x="2616" y="0"/>
                  </a:cubicBezTo>
                  <a:close/>
                </a:path>
              </a:pathLst>
            </a:custGeom>
            <a:solidFill>
              <a:srgbClr val="B2C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0"/>
            <p:cNvSpPr/>
            <p:nvPr/>
          </p:nvSpPr>
          <p:spPr>
            <a:xfrm flipH="1">
              <a:off x="6047902" y="2962626"/>
              <a:ext cx="96806" cy="48421"/>
            </a:xfrm>
            <a:custGeom>
              <a:avLst/>
              <a:gdLst/>
              <a:ahLst/>
              <a:cxnLst/>
              <a:rect l="l" t="t" r="r" b="b"/>
              <a:pathLst>
                <a:path w="2679" h="1340" extrusionOk="0">
                  <a:moveTo>
                    <a:pt x="1339" y="1"/>
                  </a:moveTo>
                  <a:cubicBezTo>
                    <a:pt x="586" y="1"/>
                    <a:pt x="0" y="607"/>
                    <a:pt x="0" y="1340"/>
                  </a:cubicBezTo>
                  <a:lnTo>
                    <a:pt x="2679" y="1340"/>
                  </a:lnTo>
                  <a:cubicBezTo>
                    <a:pt x="2679" y="607"/>
                    <a:pt x="2072" y="1"/>
                    <a:pt x="1339" y="1"/>
                  </a:cubicBezTo>
                  <a:close/>
                </a:path>
              </a:pathLst>
            </a:custGeom>
            <a:solidFill>
              <a:srgbClr val="9CB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0"/>
            <p:cNvSpPr/>
            <p:nvPr/>
          </p:nvSpPr>
          <p:spPr>
            <a:xfrm flipH="1">
              <a:off x="8038646" y="2893067"/>
              <a:ext cx="238202" cy="118740"/>
            </a:xfrm>
            <a:custGeom>
              <a:avLst/>
              <a:gdLst/>
              <a:ahLst/>
              <a:cxnLst/>
              <a:rect l="l" t="t" r="r" b="b"/>
              <a:pathLst>
                <a:path w="6592" h="3286" extrusionOk="0">
                  <a:moveTo>
                    <a:pt x="3307" y="1"/>
                  </a:moveTo>
                  <a:cubicBezTo>
                    <a:pt x="1486" y="1"/>
                    <a:pt x="1" y="1465"/>
                    <a:pt x="22" y="3286"/>
                  </a:cubicBezTo>
                  <a:lnTo>
                    <a:pt x="6592" y="3286"/>
                  </a:lnTo>
                  <a:cubicBezTo>
                    <a:pt x="6592" y="1465"/>
                    <a:pt x="5106" y="1"/>
                    <a:pt x="3307" y="1"/>
                  </a:cubicBezTo>
                  <a:close/>
                </a:path>
              </a:pathLst>
            </a:custGeom>
            <a:solidFill>
              <a:srgbClr val="B2C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0"/>
            <p:cNvSpPr/>
            <p:nvPr/>
          </p:nvSpPr>
          <p:spPr>
            <a:xfrm flipH="1">
              <a:off x="5509564" y="2888152"/>
              <a:ext cx="161849" cy="85098"/>
            </a:xfrm>
            <a:custGeom>
              <a:avLst/>
              <a:gdLst/>
              <a:ahLst/>
              <a:cxnLst/>
              <a:rect l="l" t="t" r="r" b="b"/>
              <a:pathLst>
                <a:path w="4479" h="2355" extrusionOk="0">
                  <a:moveTo>
                    <a:pt x="963" y="1"/>
                  </a:moveTo>
                  <a:cubicBezTo>
                    <a:pt x="900" y="1"/>
                    <a:pt x="837" y="11"/>
                    <a:pt x="775" y="32"/>
                  </a:cubicBezTo>
                  <a:cubicBezTo>
                    <a:pt x="524" y="32"/>
                    <a:pt x="356" y="74"/>
                    <a:pt x="210" y="137"/>
                  </a:cubicBezTo>
                  <a:cubicBezTo>
                    <a:pt x="126" y="158"/>
                    <a:pt x="84" y="178"/>
                    <a:pt x="63" y="178"/>
                  </a:cubicBezTo>
                  <a:cubicBezTo>
                    <a:pt x="21" y="199"/>
                    <a:pt x="1" y="199"/>
                    <a:pt x="1" y="199"/>
                  </a:cubicBezTo>
                  <a:lnTo>
                    <a:pt x="1" y="241"/>
                  </a:lnTo>
                  <a:lnTo>
                    <a:pt x="63" y="241"/>
                  </a:lnTo>
                  <a:cubicBezTo>
                    <a:pt x="105" y="241"/>
                    <a:pt x="147" y="199"/>
                    <a:pt x="210" y="199"/>
                  </a:cubicBezTo>
                  <a:cubicBezTo>
                    <a:pt x="356" y="178"/>
                    <a:pt x="524" y="178"/>
                    <a:pt x="775" y="178"/>
                  </a:cubicBezTo>
                  <a:cubicBezTo>
                    <a:pt x="900" y="199"/>
                    <a:pt x="1005" y="199"/>
                    <a:pt x="1130" y="241"/>
                  </a:cubicBezTo>
                  <a:cubicBezTo>
                    <a:pt x="1256" y="262"/>
                    <a:pt x="1402" y="283"/>
                    <a:pt x="1528" y="346"/>
                  </a:cubicBezTo>
                  <a:cubicBezTo>
                    <a:pt x="1821" y="409"/>
                    <a:pt x="2072" y="576"/>
                    <a:pt x="2302" y="723"/>
                  </a:cubicBezTo>
                  <a:cubicBezTo>
                    <a:pt x="2804" y="1078"/>
                    <a:pt x="3244" y="1455"/>
                    <a:pt x="3495" y="1811"/>
                  </a:cubicBezTo>
                  <a:cubicBezTo>
                    <a:pt x="3620" y="1978"/>
                    <a:pt x="3683" y="2124"/>
                    <a:pt x="3725" y="2229"/>
                  </a:cubicBezTo>
                  <a:cubicBezTo>
                    <a:pt x="3725" y="2229"/>
                    <a:pt x="3746" y="2250"/>
                    <a:pt x="3746" y="2271"/>
                  </a:cubicBezTo>
                  <a:lnTo>
                    <a:pt x="3746" y="2334"/>
                  </a:lnTo>
                  <a:lnTo>
                    <a:pt x="3746" y="2355"/>
                  </a:lnTo>
                  <a:lnTo>
                    <a:pt x="4478" y="2145"/>
                  </a:lnTo>
                  <a:cubicBezTo>
                    <a:pt x="4478" y="2145"/>
                    <a:pt x="4478" y="2124"/>
                    <a:pt x="4457" y="2062"/>
                  </a:cubicBezTo>
                  <a:cubicBezTo>
                    <a:pt x="4457" y="2041"/>
                    <a:pt x="4457" y="2020"/>
                    <a:pt x="4436" y="1978"/>
                  </a:cubicBezTo>
                  <a:cubicBezTo>
                    <a:pt x="4436" y="1957"/>
                    <a:pt x="4394" y="1915"/>
                    <a:pt x="4374" y="1873"/>
                  </a:cubicBezTo>
                  <a:cubicBezTo>
                    <a:pt x="4290" y="1727"/>
                    <a:pt x="4164" y="1539"/>
                    <a:pt x="3976" y="1350"/>
                  </a:cubicBezTo>
                  <a:cubicBezTo>
                    <a:pt x="3620" y="995"/>
                    <a:pt x="3076" y="618"/>
                    <a:pt x="2490" y="367"/>
                  </a:cubicBezTo>
                  <a:cubicBezTo>
                    <a:pt x="2197" y="241"/>
                    <a:pt x="1884" y="137"/>
                    <a:pt x="1612" y="74"/>
                  </a:cubicBezTo>
                  <a:cubicBezTo>
                    <a:pt x="1444" y="53"/>
                    <a:pt x="1298" y="32"/>
                    <a:pt x="1151" y="32"/>
                  </a:cubicBezTo>
                  <a:cubicBezTo>
                    <a:pt x="1089" y="11"/>
                    <a:pt x="1026" y="1"/>
                    <a:pt x="963" y="1"/>
                  </a:cubicBezTo>
                  <a:close/>
                </a:path>
              </a:pathLst>
            </a:custGeom>
            <a:solidFill>
              <a:srgbClr val="9CB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0"/>
            <p:cNvSpPr/>
            <p:nvPr/>
          </p:nvSpPr>
          <p:spPr>
            <a:xfrm flipH="1">
              <a:off x="5513359" y="2833336"/>
              <a:ext cx="46144" cy="124810"/>
            </a:xfrm>
            <a:custGeom>
              <a:avLst/>
              <a:gdLst/>
              <a:ahLst/>
              <a:cxnLst/>
              <a:rect l="l" t="t" r="r" b="b"/>
              <a:pathLst>
                <a:path w="1277" h="3454" extrusionOk="0">
                  <a:moveTo>
                    <a:pt x="21" y="1"/>
                  </a:moveTo>
                  <a:lnTo>
                    <a:pt x="0" y="22"/>
                  </a:lnTo>
                  <a:cubicBezTo>
                    <a:pt x="0" y="22"/>
                    <a:pt x="21" y="84"/>
                    <a:pt x="42" y="147"/>
                  </a:cubicBezTo>
                  <a:cubicBezTo>
                    <a:pt x="42" y="189"/>
                    <a:pt x="63" y="210"/>
                    <a:pt x="63" y="231"/>
                  </a:cubicBezTo>
                  <a:cubicBezTo>
                    <a:pt x="63" y="252"/>
                    <a:pt x="105" y="294"/>
                    <a:pt x="105" y="315"/>
                  </a:cubicBezTo>
                  <a:cubicBezTo>
                    <a:pt x="105" y="335"/>
                    <a:pt x="126" y="398"/>
                    <a:pt x="126" y="419"/>
                  </a:cubicBezTo>
                  <a:cubicBezTo>
                    <a:pt x="147" y="440"/>
                    <a:pt x="147" y="440"/>
                    <a:pt x="147" y="461"/>
                  </a:cubicBezTo>
                  <a:lnTo>
                    <a:pt x="147" y="524"/>
                  </a:lnTo>
                  <a:cubicBezTo>
                    <a:pt x="209" y="670"/>
                    <a:pt x="230" y="859"/>
                    <a:pt x="251" y="1047"/>
                  </a:cubicBezTo>
                  <a:cubicBezTo>
                    <a:pt x="272" y="1256"/>
                    <a:pt x="335" y="1465"/>
                    <a:pt x="356" y="1675"/>
                  </a:cubicBezTo>
                  <a:cubicBezTo>
                    <a:pt x="356" y="1716"/>
                    <a:pt x="377" y="1779"/>
                    <a:pt x="377" y="1821"/>
                  </a:cubicBezTo>
                  <a:lnTo>
                    <a:pt x="377" y="1884"/>
                  </a:lnTo>
                  <a:lnTo>
                    <a:pt x="377" y="1905"/>
                  </a:lnTo>
                  <a:lnTo>
                    <a:pt x="377" y="1988"/>
                  </a:lnTo>
                  <a:lnTo>
                    <a:pt x="377" y="2072"/>
                  </a:lnTo>
                  <a:lnTo>
                    <a:pt x="377" y="2135"/>
                  </a:lnTo>
                  <a:lnTo>
                    <a:pt x="377" y="2302"/>
                  </a:lnTo>
                  <a:cubicBezTo>
                    <a:pt x="419" y="2491"/>
                    <a:pt x="419" y="2700"/>
                    <a:pt x="419" y="2846"/>
                  </a:cubicBezTo>
                  <a:cubicBezTo>
                    <a:pt x="440" y="2930"/>
                    <a:pt x="440" y="3014"/>
                    <a:pt x="440" y="3076"/>
                  </a:cubicBezTo>
                  <a:cubicBezTo>
                    <a:pt x="440" y="3160"/>
                    <a:pt x="461" y="3223"/>
                    <a:pt x="461" y="3265"/>
                  </a:cubicBezTo>
                  <a:cubicBezTo>
                    <a:pt x="481" y="3369"/>
                    <a:pt x="523" y="3453"/>
                    <a:pt x="523" y="3453"/>
                  </a:cubicBezTo>
                  <a:lnTo>
                    <a:pt x="1277" y="3076"/>
                  </a:lnTo>
                  <a:cubicBezTo>
                    <a:pt x="1277" y="3076"/>
                    <a:pt x="1256" y="3056"/>
                    <a:pt x="1235" y="2993"/>
                  </a:cubicBezTo>
                  <a:cubicBezTo>
                    <a:pt x="1193" y="2972"/>
                    <a:pt x="1193" y="2930"/>
                    <a:pt x="1172" y="2867"/>
                  </a:cubicBezTo>
                  <a:cubicBezTo>
                    <a:pt x="1172" y="2825"/>
                    <a:pt x="1151" y="2763"/>
                    <a:pt x="1130" y="2700"/>
                  </a:cubicBezTo>
                  <a:cubicBezTo>
                    <a:pt x="1088" y="2532"/>
                    <a:pt x="1046" y="2386"/>
                    <a:pt x="984" y="2177"/>
                  </a:cubicBezTo>
                  <a:cubicBezTo>
                    <a:pt x="963" y="2114"/>
                    <a:pt x="963" y="2051"/>
                    <a:pt x="942" y="2009"/>
                  </a:cubicBezTo>
                  <a:cubicBezTo>
                    <a:pt x="942" y="1988"/>
                    <a:pt x="921" y="1947"/>
                    <a:pt x="921" y="1926"/>
                  </a:cubicBezTo>
                  <a:cubicBezTo>
                    <a:pt x="921" y="1905"/>
                    <a:pt x="879" y="1884"/>
                    <a:pt x="879" y="1842"/>
                  </a:cubicBezTo>
                  <a:cubicBezTo>
                    <a:pt x="879" y="1821"/>
                    <a:pt x="858" y="1800"/>
                    <a:pt x="858" y="1779"/>
                  </a:cubicBezTo>
                  <a:cubicBezTo>
                    <a:pt x="837" y="1737"/>
                    <a:pt x="837" y="1716"/>
                    <a:pt x="837" y="1716"/>
                  </a:cubicBezTo>
                  <a:lnTo>
                    <a:pt x="795" y="1695"/>
                  </a:lnTo>
                  <a:cubicBezTo>
                    <a:pt x="795" y="1654"/>
                    <a:pt x="774" y="1591"/>
                    <a:pt x="753" y="1528"/>
                  </a:cubicBezTo>
                  <a:cubicBezTo>
                    <a:pt x="670" y="1361"/>
                    <a:pt x="586" y="1151"/>
                    <a:pt x="523" y="963"/>
                  </a:cubicBezTo>
                  <a:cubicBezTo>
                    <a:pt x="461" y="775"/>
                    <a:pt x="377" y="628"/>
                    <a:pt x="314" y="461"/>
                  </a:cubicBezTo>
                  <a:cubicBezTo>
                    <a:pt x="314" y="440"/>
                    <a:pt x="272" y="440"/>
                    <a:pt x="272" y="419"/>
                  </a:cubicBezTo>
                  <a:cubicBezTo>
                    <a:pt x="272" y="398"/>
                    <a:pt x="251" y="398"/>
                    <a:pt x="251" y="356"/>
                  </a:cubicBezTo>
                  <a:cubicBezTo>
                    <a:pt x="230" y="315"/>
                    <a:pt x="230" y="294"/>
                    <a:pt x="209" y="252"/>
                  </a:cubicBezTo>
                  <a:cubicBezTo>
                    <a:pt x="168" y="231"/>
                    <a:pt x="168" y="210"/>
                    <a:pt x="147" y="189"/>
                  </a:cubicBezTo>
                  <a:cubicBezTo>
                    <a:pt x="126" y="189"/>
                    <a:pt x="105" y="147"/>
                    <a:pt x="105" y="126"/>
                  </a:cubicBezTo>
                  <a:cubicBezTo>
                    <a:pt x="42" y="43"/>
                    <a:pt x="21" y="1"/>
                    <a:pt x="21" y="1"/>
                  </a:cubicBezTo>
                  <a:close/>
                </a:path>
              </a:pathLst>
            </a:custGeom>
            <a:solidFill>
              <a:srgbClr val="9CB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0"/>
            <p:cNvSpPr/>
            <p:nvPr/>
          </p:nvSpPr>
          <p:spPr>
            <a:xfrm flipH="1">
              <a:off x="5494460" y="2849235"/>
              <a:ext cx="44627" cy="120980"/>
            </a:xfrm>
            <a:custGeom>
              <a:avLst/>
              <a:gdLst/>
              <a:ahLst/>
              <a:cxnLst/>
              <a:rect l="l" t="t" r="r" b="b"/>
              <a:pathLst>
                <a:path w="1235" h="3348" extrusionOk="0">
                  <a:moveTo>
                    <a:pt x="1214" y="0"/>
                  </a:moveTo>
                  <a:cubicBezTo>
                    <a:pt x="1214" y="0"/>
                    <a:pt x="1193" y="21"/>
                    <a:pt x="1130" y="105"/>
                  </a:cubicBezTo>
                  <a:cubicBezTo>
                    <a:pt x="1109" y="126"/>
                    <a:pt x="1046" y="188"/>
                    <a:pt x="1025" y="230"/>
                  </a:cubicBezTo>
                  <a:cubicBezTo>
                    <a:pt x="984" y="293"/>
                    <a:pt x="942" y="377"/>
                    <a:pt x="900" y="419"/>
                  </a:cubicBezTo>
                  <a:cubicBezTo>
                    <a:pt x="712" y="691"/>
                    <a:pt x="502" y="1046"/>
                    <a:pt x="356" y="1465"/>
                  </a:cubicBezTo>
                  <a:cubicBezTo>
                    <a:pt x="314" y="1527"/>
                    <a:pt x="314" y="1569"/>
                    <a:pt x="293" y="1632"/>
                  </a:cubicBezTo>
                  <a:cubicBezTo>
                    <a:pt x="272" y="1674"/>
                    <a:pt x="272" y="1737"/>
                    <a:pt x="251" y="1779"/>
                  </a:cubicBezTo>
                  <a:lnTo>
                    <a:pt x="168" y="2092"/>
                  </a:lnTo>
                  <a:cubicBezTo>
                    <a:pt x="147" y="2197"/>
                    <a:pt x="105" y="2281"/>
                    <a:pt x="84" y="2385"/>
                  </a:cubicBezTo>
                  <a:cubicBezTo>
                    <a:pt x="63" y="2469"/>
                    <a:pt x="63" y="2574"/>
                    <a:pt x="42" y="2636"/>
                  </a:cubicBezTo>
                  <a:cubicBezTo>
                    <a:pt x="0" y="2720"/>
                    <a:pt x="0" y="2804"/>
                    <a:pt x="0" y="2888"/>
                  </a:cubicBezTo>
                  <a:cubicBezTo>
                    <a:pt x="0" y="2950"/>
                    <a:pt x="0" y="3034"/>
                    <a:pt x="42" y="3118"/>
                  </a:cubicBezTo>
                  <a:cubicBezTo>
                    <a:pt x="63" y="3201"/>
                    <a:pt x="84" y="3243"/>
                    <a:pt x="105" y="3306"/>
                  </a:cubicBezTo>
                  <a:lnTo>
                    <a:pt x="168" y="3348"/>
                  </a:lnTo>
                  <a:lnTo>
                    <a:pt x="732" y="2950"/>
                  </a:lnTo>
                  <a:cubicBezTo>
                    <a:pt x="732" y="2950"/>
                    <a:pt x="712" y="2929"/>
                    <a:pt x="712" y="2888"/>
                  </a:cubicBezTo>
                  <a:cubicBezTo>
                    <a:pt x="691" y="2825"/>
                    <a:pt x="691" y="2783"/>
                    <a:pt x="691" y="2699"/>
                  </a:cubicBezTo>
                  <a:lnTo>
                    <a:pt x="691" y="2469"/>
                  </a:lnTo>
                  <a:lnTo>
                    <a:pt x="691" y="2176"/>
                  </a:lnTo>
                  <a:lnTo>
                    <a:pt x="691" y="1883"/>
                  </a:lnTo>
                  <a:cubicBezTo>
                    <a:pt x="712" y="1841"/>
                    <a:pt x="712" y="1779"/>
                    <a:pt x="712" y="1737"/>
                  </a:cubicBezTo>
                  <a:cubicBezTo>
                    <a:pt x="732" y="1674"/>
                    <a:pt x="732" y="1632"/>
                    <a:pt x="732" y="1569"/>
                  </a:cubicBezTo>
                  <a:cubicBezTo>
                    <a:pt x="795" y="1172"/>
                    <a:pt x="921" y="795"/>
                    <a:pt x="1025" y="502"/>
                  </a:cubicBezTo>
                  <a:cubicBezTo>
                    <a:pt x="1046" y="439"/>
                    <a:pt x="1088" y="377"/>
                    <a:pt x="1109" y="314"/>
                  </a:cubicBezTo>
                  <a:cubicBezTo>
                    <a:pt x="1130" y="230"/>
                    <a:pt x="1151" y="209"/>
                    <a:pt x="1193" y="167"/>
                  </a:cubicBezTo>
                  <a:cubicBezTo>
                    <a:pt x="1214" y="84"/>
                    <a:pt x="1235" y="21"/>
                    <a:pt x="1235" y="21"/>
                  </a:cubicBezTo>
                  <a:lnTo>
                    <a:pt x="1214" y="0"/>
                  </a:lnTo>
                  <a:close/>
                </a:path>
              </a:pathLst>
            </a:custGeom>
            <a:solidFill>
              <a:srgbClr val="9CB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0"/>
            <p:cNvSpPr/>
            <p:nvPr/>
          </p:nvSpPr>
          <p:spPr>
            <a:xfrm flipH="1">
              <a:off x="5445317" y="2860545"/>
              <a:ext cx="91530" cy="105153"/>
            </a:xfrm>
            <a:custGeom>
              <a:avLst/>
              <a:gdLst/>
              <a:ahLst/>
              <a:cxnLst/>
              <a:rect l="l" t="t" r="r" b="b"/>
              <a:pathLst>
                <a:path w="2533" h="2910" extrusionOk="0">
                  <a:moveTo>
                    <a:pt x="2512" y="1"/>
                  </a:moveTo>
                  <a:cubicBezTo>
                    <a:pt x="2512" y="1"/>
                    <a:pt x="2449" y="22"/>
                    <a:pt x="2344" y="64"/>
                  </a:cubicBezTo>
                  <a:cubicBezTo>
                    <a:pt x="2323" y="64"/>
                    <a:pt x="2303" y="85"/>
                    <a:pt x="2261" y="85"/>
                  </a:cubicBezTo>
                  <a:cubicBezTo>
                    <a:pt x="2240" y="106"/>
                    <a:pt x="2240" y="106"/>
                    <a:pt x="2219" y="106"/>
                  </a:cubicBezTo>
                  <a:cubicBezTo>
                    <a:pt x="2198" y="106"/>
                    <a:pt x="2198" y="126"/>
                    <a:pt x="2156" y="126"/>
                  </a:cubicBezTo>
                  <a:cubicBezTo>
                    <a:pt x="2114" y="147"/>
                    <a:pt x="2031" y="189"/>
                    <a:pt x="1947" y="231"/>
                  </a:cubicBezTo>
                  <a:lnTo>
                    <a:pt x="1717" y="398"/>
                  </a:lnTo>
                  <a:cubicBezTo>
                    <a:pt x="1633" y="440"/>
                    <a:pt x="1528" y="503"/>
                    <a:pt x="1466" y="566"/>
                  </a:cubicBezTo>
                  <a:cubicBezTo>
                    <a:pt x="1403" y="608"/>
                    <a:pt x="1382" y="650"/>
                    <a:pt x="1319" y="670"/>
                  </a:cubicBezTo>
                  <a:cubicBezTo>
                    <a:pt x="1277" y="712"/>
                    <a:pt x="1256" y="733"/>
                    <a:pt x="1194" y="775"/>
                  </a:cubicBezTo>
                  <a:cubicBezTo>
                    <a:pt x="1089" y="859"/>
                    <a:pt x="1005" y="942"/>
                    <a:pt x="942" y="1026"/>
                  </a:cubicBezTo>
                  <a:lnTo>
                    <a:pt x="796" y="1152"/>
                  </a:lnTo>
                  <a:cubicBezTo>
                    <a:pt x="775" y="1173"/>
                    <a:pt x="733" y="1235"/>
                    <a:pt x="691" y="1277"/>
                  </a:cubicBezTo>
                  <a:cubicBezTo>
                    <a:pt x="670" y="1340"/>
                    <a:pt x="629" y="1361"/>
                    <a:pt x="587" y="1424"/>
                  </a:cubicBezTo>
                  <a:cubicBezTo>
                    <a:pt x="545" y="1466"/>
                    <a:pt x="524" y="1487"/>
                    <a:pt x="482" y="1549"/>
                  </a:cubicBezTo>
                  <a:cubicBezTo>
                    <a:pt x="357" y="1717"/>
                    <a:pt x="252" y="1905"/>
                    <a:pt x="147" y="2072"/>
                  </a:cubicBezTo>
                  <a:cubicBezTo>
                    <a:pt x="126" y="2177"/>
                    <a:pt x="85" y="2240"/>
                    <a:pt x="43" y="2323"/>
                  </a:cubicBezTo>
                  <a:cubicBezTo>
                    <a:pt x="22" y="2407"/>
                    <a:pt x="1" y="2512"/>
                    <a:pt x="1" y="2616"/>
                  </a:cubicBezTo>
                  <a:cubicBezTo>
                    <a:pt x="1" y="2700"/>
                    <a:pt x="1" y="2784"/>
                    <a:pt x="22" y="2826"/>
                  </a:cubicBezTo>
                  <a:cubicBezTo>
                    <a:pt x="22" y="2847"/>
                    <a:pt x="22" y="2888"/>
                    <a:pt x="43" y="2909"/>
                  </a:cubicBezTo>
                  <a:lnTo>
                    <a:pt x="754" y="2575"/>
                  </a:lnTo>
                  <a:lnTo>
                    <a:pt x="733" y="2575"/>
                  </a:lnTo>
                  <a:lnTo>
                    <a:pt x="733" y="2491"/>
                  </a:lnTo>
                  <a:cubicBezTo>
                    <a:pt x="754" y="2428"/>
                    <a:pt x="754" y="2386"/>
                    <a:pt x="775" y="2303"/>
                  </a:cubicBezTo>
                  <a:cubicBezTo>
                    <a:pt x="838" y="2177"/>
                    <a:pt x="922" y="1989"/>
                    <a:pt x="984" y="1800"/>
                  </a:cubicBezTo>
                  <a:lnTo>
                    <a:pt x="1068" y="1654"/>
                  </a:lnTo>
                  <a:cubicBezTo>
                    <a:pt x="1089" y="1591"/>
                    <a:pt x="1110" y="1570"/>
                    <a:pt x="1152" y="1528"/>
                  </a:cubicBezTo>
                  <a:cubicBezTo>
                    <a:pt x="1173" y="1487"/>
                    <a:pt x="1194" y="1445"/>
                    <a:pt x="1214" y="1382"/>
                  </a:cubicBezTo>
                  <a:cubicBezTo>
                    <a:pt x="1256" y="1361"/>
                    <a:pt x="1277" y="1298"/>
                    <a:pt x="1298" y="1256"/>
                  </a:cubicBezTo>
                  <a:cubicBezTo>
                    <a:pt x="1361" y="1173"/>
                    <a:pt x="1424" y="1068"/>
                    <a:pt x="1486" y="1005"/>
                  </a:cubicBezTo>
                  <a:cubicBezTo>
                    <a:pt x="1507" y="942"/>
                    <a:pt x="1570" y="922"/>
                    <a:pt x="1591" y="859"/>
                  </a:cubicBezTo>
                  <a:cubicBezTo>
                    <a:pt x="1633" y="817"/>
                    <a:pt x="1675" y="775"/>
                    <a:pt x="1696" y="733"/>
                  </a:cubicBezTo>
                  <a:cubicBezTo>
                    <a:pt x="1779" y="650"/>
                    <a:pt x="1842" y="608"/>
                    <a:pt x="1905" y="524"/>
                  </a:cubicBezTo>
                  <a:cubicBezTo>
                    <a:pt x="1947" y="440"/>
                    <a:pt x="2031" y="398"/>
                    <a:pt x="2093" y="336"/>
                  </a:cubicBezTo>
                  <a:cubicBezTo>
                    <a:pt x="2156" y="294"/>
                    <a:pt x="2219" y="252"/>
                    <a:pt x="2261" y="210"/>
                  </a:cubicBezTo>
                  <a:lnTo>
                    <a:pt x="2303" y="189"/>
                  </a:lnTo>
                  <a:lnTo>
                    <a:pt x="2323" y="168"/>
                  </a:lnTo>
                  <a:cubicBezTo>
                    <a:pt x="2344" y="126"/>
                    <a:pt x="2365" y="126"/>
                    <a:pt x="2407" y="106"/>
                  </a:cubicBezTo>
                  <a:cubicBezTo>
                    <a:pt x="2470" y="64"/>
                    <a:pt x="2533" y="22"/>
                    <a:pt x="2533" y="22"/>
                  </a:cubicBezTo>
                  <a:lnTo>
                    <a:pt x="2512" y="1"/>
                  </a:lnTo>
                  <a:close/>
                </a:path>
              </a:pathLst>
            </a:custGeom>
            <a:solidFill>
              <a:srgbClr val="9CB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0"/>
            <p:cNvSpPr/>
            <p:nvPr/>
          </p:nvSpPr>
          <p:spPr>
            <a:xfrm flipH="1">
              <a:off x="5519393" y="2848476"/>
              <a:ext cx="65079" cy="111151"/>
            </a:xfrm>
            <a:custGeom>
              <a:avLst/>
              <a:gdLst/>
              <a:ahLst/>
              <a:cxnLst/>
              <a:rect l="l" t="t" r="r" b="b"/>
              <a:pathLst>
                <a:path w="1801" h="3076" extrusionOk="0">
                  <a:moveTo>
                    <a:pt x="22" y="0"/>
                  </a:moveTo>
                  <a:lnTo>
                    <a:pt x="1" y="21"/>
                  </a:lnTo>
                  <a:cubicBezTo>
                    <a:pt x="1" y="21"/>
                    <a:pt x="1" y="63"/>
                    <a:pt x="63" y="147"/>
                  </a:cubicBezTo>
                  <a:cubicBezTo>
                    <a:pt x="84" y="188"/>
                    <a:pt x="105" y="230"/>
                    <a:pt x="126" y="293"/>
                  </a:cubicBezTo>
                  <a:cubicBezTo>
                    <a:pt x="168" y="314"/>
                    <a:pt x="168" y="335"/>
                    <a:pt x="189" y="356"/>
                  </a:cubicBezTo>
                  <a:cubicBezTo>
                    <a:pt x="210" y="398"/>
                    <a:pt x="210" y="440"/>
                    <a:pt x="231" y="460"/>
                  </a:cubicBezTo>
                  <a:cubicBezTo>
                    <a:pt x="273" y="544"/>
                    <a:pt x="315" y="628"/>
                    <a:pt x="336" y="712"/>
                  </a:cubicBezTo>
                  <a:cubicBezTo>
                    <a:pt x="377" y="753"/>
                    <a:pt x="377" y="774"/>
                    <a:pt x="398" y="837"/>
                  </a:cubicBezTo>
                  <a:cubicBezTo>
                    <a:pt x="419" y="879"/>
                    <a:pt x="419" y="921"/>
                    <a:pt x="461" y="963"/>
                  </a:cubicBezTo>
                  <a:cubicBezTo>
                    <a:pt x="524" y="1130"/>
                    <a:pt x="587" y="1339"/>
                    <a:pt x="649" y="1507"/>
                  </a:cubicBezTo>
                  <a:cubicBezTo>
                    <a:pt x="775" y="1904"/>
                    <a:pt x="900" y="2302"/>
                    <a:pt x="984" y="2595"/>
                  </a:cubicBezTo>
                  <a:cubicBezTo>
                    <a:pt x="1047" y="2867"/>
                    <a:pt x="1110" y="3076"/>
                    <a:pt x="1110" y="3076"/>
                  </a:cubicBezTo>
                  <a:lnTo>
                    <a:pt x="1800" y="2804"/>
                  </a:lnTo>
                  <a:cubicBezTo>
                    <a:pt x="1800" y="2804"/>
                    <a:pt x="1737" y="2616"/>
                    <a:pt x="1570" y="2344"/>
                  </a:cubicBezTo>
                  <a:cubicBezTo>
                    <a:pt x="1424" y="2072"/>
                    <a:pt x="1214" y="1716"/>
                    <a:pt x="1005" y="1360"/>
                  </a:cubicBezTo>
                  <a:cubicBezTo>
                    <a:pt x="859" y="1172"/>
                    <a:pt x="754" y="984"/>
                    <a:pt x="649" y="837"/>
                  </a:cubicBezTo>
                  <a:cubicBezTo>
                    <a:pt x="628" y="774"/>
                    <a:pt x="608" y="732"/>
                    <a:pt x="587" y="712"/>
                  </a:cubicBezTo>
                  <a:cubicBezTo>
                    <a:pt x="545" y="670"/>
                    <a:pt x="524" y="628"/>
                    <a:pt x="503" y="607"/>
                  </a:cubicBezTo>
                  <a:cubicBezTo>
                    <a:pt x="440" y="523"/>
                    <a:pt x="398" y="440"/>
                    <a:pt x="336" y="398"/>
                  </a:cubicBezTo>
                  <a:lnTo>
                    <a:pt x="273" y="314"/>
                  </a:lnTo>
                  <a:cubicBezTo>
                    <a:pt x="273" y="293"/>
                    <a:pt x="231" y="251"/>
                    <a:pt x="210" y="230"/>
                  </a:cubicBezTo>
                  <a:cubicBezTo>
                    <a:pt x="168" y="188"/>
                    <a:pt x="126" y="126"/>
                    <a:pt x="105" y="105"/>
                  </a:cubicBezTo>
                  <a:cubicBezTo>
                    <a:pt x="63" y="21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9CB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0"/>
            <p:cNvSpPr/>
            <p:nvPr/>
          </p:nvSpPr>
          <p:spPr>
            <a:xfrm flipH="1">
              <a:off x="5523946" y="2919518"/>
              <a:ext cx="142914" cy="40110"/>
            </a:xfrm>
            <a:custGeom>
              <a:avLst/>
              <a:gdLst/>
              <a:ahLst/>
              <a:cxnLst/>
              <a:rect l="l" t="t" r="r" b="b"/>
              <a:pathLst>
                <a:path w="3955" h="1110" extrusionOk="0">
                  <a:moveTo>
                    <a:pt x="1402" y="1"/>
                  </a:moveTo>
                  <a:cubicBezTo>
                    <a:pt x="1339" y="22"/>
                    <a:pt x="1276" y="22"/>
                    <a:pt x="1214" y="22"/>
                  </a:cubicBezTo>
                  <a:cubicBezTo>
                    <a:pt x="1130" y="22"/>
                    <a:pt x="1088" y="43"/>
                    <a:pt x="1025" y="43"/>
                  </a:cubicBezTo>
                  <a:cubicBezTo>
                    <a:pt x="983" y="43"/>
                    <a:pt x="921" y="43"/>
                    <a:pt x="879" y="64"/>
                  </a:cubicBezTo>
                  <a:cubicBezTo>
                    <a:pt x="774" y="106"/>
                    <a:pt x="670" y="127"/>
                    <a:pt x="586" y="147"/>
                  </a:cubicBezTo>
                  <a:cubicBezTo>
                    <a:pt x="523" y="168"/>
                    <a:pt x="502" y="210"/>
                    <a:pt x="460" y="210"/>
                  </a:cubicBezTo>
                  <a:cubicBezTo>
                    <a:pt x="419" y="231"/>
                    <a:pt x="377" y="231"/>
                    <a:pt x="356" y="252"/>
                  </a:cubicBezTo>
                  <a:cubicBezTo>
                    <a:pt x="272" y="273"/>
                    <a:pt x="209" y="315"/>
                    <a:pt x="167" y="336"/>
                  </a:cubicBezTo>
                  <a:lnTo>
                    <a:pt x="0" y="419"/>
                  </a:lnTo>
                  <a:lnTo>
                    <a:pt x="42" y="440"/>
                  </a:lnTo>
                  <a:cubicBezTo>
                    <a:pt x="42" y="440"/>
                    <a:pt x="84" y="419"/>
                    <a:pt x="188" y="378"/>
                  </a:cubicBezTo>
                  <a:cubicBezTo>
                    <a:pt x="251" y="357"/>
                    <a:pt x="293" y="357"/>
                    <a:pt x="377" y="336"/>
                  </a:cubicBezTo>
                  <a:cubicBezTo>
                    <a:pt x="398" y="336"/>
                    <a:pt x="419" y="315"/>
                    <a:pt x="481" y="315"/>
                  </a:cubicBezTo>
                  <a:cubicBezTo>
                    <a:pt x="523" y="273"/>
                    <a:pt x="565" y="273"/>
                    <a:pt x="607" y="273"/>
                  </a:cubicBezTo>
                  <a:cubicBezTo>
                    <a:pt x="691" y="252"/>
                    <a:pt x="795" y="252"/>
                    <a:pt x="900" y="252"/>
                  </a:cubicBezTo>
                  <a:lnTo>
                    <a:pt x="1214" y="252"/>
                  </a:lnTo>
                  <a:cubicBezTo>
                    <a:pt x="1276" y="273"/>
                    <a:pt x="1318" y="273"/>
                    <a:pt x="1360" y="273"/>
                  </a:cubicBezTo>
                  <a:cubicBezTo>
                    <a:pt x="1444" y="273"/>
                    <a:pt x="1507" y="315"/>
                    <a:pt x="1548" y="315"/>
                  </a:cubicBezTo>
                  <a:cubicBezTo>
                    <a:pt x="1653" y="315"/>
                    <a:pt x="1799" y="336"/>
                    <a:pt x="1883" y="357"/>
                  </a:cubicBezTo>
                  <a:cubicBezTo>
                    <a:pt x="1946" y="378"/>
                    <a:pt x="1988" y="378"/>
                    <a:pt x="2051" y="419"/>
                  </a:cubicBezTo>
                  <a:cubicBezTo>
                    <a:pt x="2071" y="419"/>
                    <a:pt x="2092" y="440"/>
                    <a:pt x="2134" y="440"/>
                  </a:cubicBezTo>
                  <a:cubicBezTo>
                    <a:pt x="2155" y="440"/>
                    <a:pt x="2176" y="461"/>
                    <a:pt x="2197" y="461"/>
                  </a:cubicBezTo>
                  <a:cubicBezTo>
                    <a:pt x="2260" y="482"/>
                    <a:pt x="2302" y="482"/>
                    <a:pt x="2364" y="524"/>
                  </a:cubicBezTo>
                  <a:cubicBezTo>
                    <a:pt x="2406" y="524"/>
                    <a:pt x="2469" y="545"/>
                    <a:pt x="2511" y="566"/>
                  </a:cubicBezTo>
                  <a:cubicBezTo>
                    <a:pt x="2574" y="566"/>
                    <a:pt x="2616" y="587"/>
                    <a:pt x="2678" y="629"/>
                  </a:cubicBezTo>
                  <a:cubicBezTo>
                    <a:pt x="2741" y="629"/>
                    <a:pt x="2762" y="650"/>
                    <a:pt x="2804" y="671"/>
                  </a:cubicBezTo>
                  <a:cubicBezTo>
                    <a:pt x="2867" y="691"/>
                    <a:pt x="2888" y="733"/>
                    <a:pt x="2929" y="754"/>
                  </a:cubicBezTo>
                  <a:cubicBezTo>
                    <a:pt x="2971" y="754"/>
                    <a:pt x="2971" y="775"/>
                    <a:pt x="2992" y="775"/>
                  </a:cubicBezTo>
                  <a:cubicBezTo>
                    <a:pt x="3013" y="775"/>
                    <a:pt x="3013" y="796"/>
                    <a:pt x="3055" y="796"/>
                  </a:cubicBezTo>
                  <a:cubicBezTo>
                    <a:pt x="3076" y="796"/>
                    <a:pt x="3118" y="838"/>
                    <a:pt x="3160" y="859"/>
                  </a:cubicBezTo>
                  <a:cubicBezTo>
                    <a:pt x="3180" y="859"/>
                    <a:pt x="3201" y="880"/>
                    <a:pt x="3222" y="901"/>
                  </a:cubicBezTo>
                  <a:cubicBezTo>
                    <a:pt x="3285" y="963"/>
                    <a:pt x="3327" y="984"/>
                    <a:pt x="3369" y="1005"/>
                  </a:cubicBezTo>
                  <a:cubicBezTo>
                    <a:pt x="3411" y="1089"/>
                    <a:pt x="3452" y="1110"/>
                    <a:pt x="3452" y="1110"/>
                  </a:cubicBezTo>
                  <a:lnTo>
                    <a:pt x="3955" y="566"/>
                  </a:lnTo>
                  <a:cubicBezTo>
                    <a:pt x="3955" y="566"/>
                    <a:pt x="3913" y="524"/>
                    <a:pt x="3808" y="461"/>
                  </a:cubicBezTo>
                  <a:cubicBezTo>
                    <a:pt x="3745" y="419"/>
                    <a:pt x="3704" y="378"/>
                    <a:pt x="3620" y="357"/>
                  </a:cubicBezTo>
                  <a:cubicBezTo>
                    <a:pt x="3578" y="336"/>
                    <a:pt x="3536" y="336"/>
                    <a:pt x="3494" y="315"/>
                  </a:cubicBezTo>
                  <a:cubicBezTo>
                    <a:pt x="3473" y="273"/>
                    <a:pt x="3411" y="273"/>
                    <a:pt x="3369" y="252"/>
                  </a:cubicBezTo>
                  <a:cubicBezTo>
                    <a:pt x="3327" y="252"/>
                    <a:pt x="3306" y="231"/>
                    <a:pt x="3285" y="231"/>
                  </a:cubicBezTo>
                  <a:cubicBezTo>
                    <a:pt x="3264" y="231"/>
                    <a:pt x="3222" y="210"/>
                    <a:pt x="3201" y="210"/>
                  </a:cubicBezTo>
                  <a:cubicBezTo>
                    <a:pt x="3160" y="168"/>
                    <a:pt x="3097" y="168"/>
                    <a:pt x="3055" y="147"/>
                  </a:cubicBezTo>
                  <a:cubicBezTo>
                    <a:pt x="2992" y="127"/>
                    <a:pt x="2950" y="127"/>
                    <a:pt x="2888" y="106"/>
                  </a:cubicBezTo>
                  <a:cubicBezTo>
                    <a:pt x="2804" y="64"/>
                    <a:pt x="2762" y="43"/>
                    <a:pt x="2699" y="43"/>
                  </a:cubicBezTo>
                  <a:cubicBezTo>
                    <a:pt x="2657" y="43"/>
                    <a:pt x="2574" y="22"/>
                    <a:pt x="2532" y="22"/>
                  </a:cubicBezTo>
                  <a:cubicBezTo>
                    <a:pt x="2469" y="22"/>
                    <a:pt x="2385" y="1"/>
                    <a:pt x="2343" y="1"/>
                  </a:cubicBezTo>
                  <a:close/>
                </a:path>
              </a:pathLst>
            </a:custGeom>
            <a:solidFill>
              <a:srgbClr val="9CB0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0"/>
            <p:cNvSpPr/>
            <p:nvPr/>
          </p:nvSpPr>
          <p:spPr>
            <a:xfrm flipH="1">
              <a:off x="5454386" y="2936176"/>
              <a:ext cx="149743" cy="74872"/>
            </a:xfrm>
            <a:custGeom>
              <a:avLst/>
              <a:gdLst/>
              <a:ahLst/>
              <a:cxnLst/>
              <a:rect l="l" t="t" r="r" b="b"/>
              <a:pathLst>
                <a:path w="4144" h="2072" extrusionOk="0">
                  <a:moveTo>
                    <a:pt x="2072" y="0"/>
                  </a:moveTo>
                  <a:cubicBezTo>
                    <a:pt x="921" y="0"/>
                    <a:pt x="1" y="921"/>
                    <a:pt x="1" y="2072"/>
                  </a:cubicBezTo>
                  <a:lnTo>
                    <a:pt x="4144" y="2072"/>
                  </a:lnTo>
                  <a:cubicBezTo>
                    <a:pt x="4144" y="942"/>
                    <a:pt x="3223" y="0"/>
                    <a:pt x="2072" y="0"/>
                  </a:cubicBezTo>
                  <a:close/>
                </a:path>
              </a:pathLst>
            </a:custGeom>
            <a:solidFill>
              <a:srgbClr val="B2C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0"/>
            <p:cNvSpPr/>
            <p:nvPr/>
          </p:nvSpPr>
          <p:spPr>
            <a:xfrm flipH="1">
              <a:off x="8567878" y="2831059"/>
              <a:ext cx="189058" cy="232926"/>
            </a:xfrm>
            <a:custGeom>
              <a:avLst/>
              <a:gdLst/>
              <a:ahLst/>
              <a:cxnLst/>
              <a:rect l="l" t="t" r="r" b="b"/>
              <a:pathLst>
                <a:path w="5232" h="6446" extrusionOk="0">
                  <a:moveTo>
                    <a:pt x="0" y="1"/>
                  </a:moveTo>
                  <a:lnTo>
                    <a:pt x="0" y="6445"/>
                  </a:lnTo>
                  <a:lnTo>
                    <a:pt x="5231" y="6132"/>
                  </a:lnTo>
                  <a:lnTo>
                    <a:pt x="5022" y="19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0"/>
            <p:cNvSpPr/>
            <p:nvPr/>
          </p:nvSpPr>
          <p:spPr>
            <a:xfrm flipH="1">
              <a:off x="5399922" y="1841360"/>
              <a:ext cx="3401640" cy="1277806"/>
            </a:xfrm>
            <a:custGeom>
              <a:avLst/>
              <a:gdLst/>
              <a:ahLst/>
              <a:cxnLst/>
              <a:rect l="l" t="t" r="r" b="b"/>
              <a:pathLst>
                <a:path w="94137" h="35362" extrusionOk="0">
                  <a:moveTo>
                    <a:pt x="67458" y="1"/>
                  </a:moveTo>
                  <a:cubicBezTo>
                    <a:pt x="62981" y="22"/>
                    <a:pt x="55406" y="43"/>
                    <a:pt x="55406" y="43"/>
                  </a:cubicBezTo>
                  <a:cubicBezTo>
                    <a:pt x="55014" y="43"/>
                    <a:pt x="54331" y="23"/>
                    <a:pt x="53445" y="23"/>
                  </a:cubicBezTo>
                  <a:cubicBezTo>
                    <a:pt x="50322" y="23"/>
                    <a:pt x="44678" y="265"/>
                    <a:pt x="40341" y="2449"/>
                  </a:cubicBezTo>
                  <a:cubicBezTo>
                    <a:pt x="34734" y="5253"/>
                    <a:pt x="23603" y="12074"/>
                    <a:pt x="23017" y="12074"/>
                  </a:cubicBezTo>
                  <a:cubicBezTo>
                    <a:pt x="22473" y="12074"/>
                    <a:pt x="20715" y="12199"/>
                    <a:pt x="19481" y="12388"/>
                  </a:cubicBezTo>
                  <a:cubicBezTo>
                    <a:pt x="13768" y="13183"/>
                    <a:pt x="5106" y="16363"/>
                    <a:pt x="3558" y="18184"/>
                  </a:cubicBezTo>
                  <a:cubicBezTo>
                    <a:pt x="2051" y="20025"/>
                    <a:pt x="2281" y="22243"/>
                    <a:pt x="1758" y="23101"/>
                  </a:cubicBezTo>
                  <a:cubicBezTo>
                    <a:pt x="1235" y="23979"/>
                    <a:pt x="440" y="23875"/>
                    <a:pt x="440" y="25318"/>
                  </a:cubicBezTo>
                  <a:lnTo>
                    <a:pt x="440" y="27160"/>
                  </a:lnTo>
                  <a:cubicBezTo>
                    <a:pt x="440" y="27578"/>
                    <a:pt x="377" y="28227"/>
                    <a:pt x="1319" y="28227"/>
                  </a:cubicBezTo>
                  <a:cubicBezTo>
                    <a:pt x="2260" y="28227"/>
                    <a:pt x="4478" y="30110"/>
                    <a:pt x="4478" y="31386"/>
                  </a:cubicBezTo>
                  <a:cubicBezTo>
                    <a:pt x="4478" y="32535"/>
                    <a:pt x="3904" y="32601"/>
                    <a:pt x="3438" y="32601"/>
                  </a:cubicBezTo>
                  <a:cubicBezTo>
                    <a:pt x="3378" y="32601"/>
                    <a:pt x="3320" y="32600"/>
                    <a:pt x="3265" y="32600"/>
                  </a:cubicBezTo>
                  <a:lnTo>
                    <a:pt x="440" y="32600"/>
                  </a:lnTo>
                  <a:cubicBezTo>
                    <a:pt x="231" y="32600"/>
                    <a:pt x="1" y="32997"/>
                    <a:pt x="168" y="33646"/>
                  </a:cubicBezTo>
                  <a:cubicBezTo>
                    <a:pt x="315" y="34295"/>
                    <a:pt x="1026" y="35362"/>
                    <a:pt x="2721" y="35362"/>
                  </a:cubicBezTo>
                  <a:lnTo>
                    <a:pt x="76225" y="35362"/>
                  </a:lnTo>
                  <a:cubicBezTo>
                    <a:pt x="76225" y="35362"/>
                    <a:pt x="83088" y="33583"/>
                    <a:pt x="85557" y="33583"/>
                  </a:cubicBezTo>
                  <a:lnTo>
                    <a:pt x="91060" y="33583"/>
                  </a:lnTo>
                  <a:cubicBezTo>
                    <a:pt x="91625" y="33583"/>
                    <a:pt x="92630" y="32328"/>
                    <a:pt x="93153" y="30717"/>
                  </a:cubicBezTo>
                  <a:cubicBezTo>
                    <a:pt x="93676" y="29085"/>
                    <a:pt x="94136" y="25507"/>
                    <a:pt x="93948" y="25005"/>
                  </a:cubicBezTo>
                  <a:cubicBezTo>
                    <a:pt x="93801" y="24523"/>
                    <a:pt x="92274" y="23707"/>
                    <a:pt x="92274" y="22682"/>
                  </a:cubicBezTo>
                  <a:lnTo>
                    <a:pt x="92274" y="13538"/>
                  </a:lnTo>
                  <a:cubicBezTo>
                    <a:pt x="92274" y="13141"/>
                    <a:pt x="84992" y="4144"/>
                    <a:pt x="84909" y="4081"/>
                  </a:cubicBezTo>
                  <a:cubicBezTo>
                    <a:pt x="84825" y="4039"/>
                    <a:pt x="85620" y="3600"/>
                    <a:pt x="85327" y="3328"/>
                  </a:cubicBezTo>
                  <a:cubicBezTo>
                    <a:pt x="85034" y="3077"/>
                    <a:pt x="71936" y="1"/>
                    <a:pt x="674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0"/>
            <p:cNvSpPr/>
            <p:nvPr/>
          </p:nvSpPr>
          <p:spPr>
            <a:xfrm flipH="1">
              <a:off x="5399922" y="2629210"/>
              <a:ext cx="3401640" cy="490713"/>
            </a:xfrm>
            <a:custGeom>
              <a:avLst/>
              <a:gdLst/>
              <a:ahLst/>
              <a:cxnLst/>
              <a:rect l="l" t="t" r="r" b="b"/>
              <a:pathLst>
                <a:path w="94137" h="13580" extrusionOk="0">
                  <a:moveTo>
                    <a:pt x="2135" y="0"/>
                  </a:moveTo>
                  <a:cubicBezTo>
                    <a:pt x="2030" y="544"/>
                    <a:pt x="1947" y="984"/>
                    <a:pt x="1758" y="1298"/>
                  </a:cubicBezTo>
                  <a:cubicBezTo>
                    <a:pt x="1235" y="2176"/>
                    <a:pt x="461" y="2072"/>
                    <a:pt x="461" y="3536"/>
                  </a:cubicBezTo>
                  <a:lnTo>
                    <a:pt x="461" y="5357"/>
                  </a:lnTo>
                  <a:cubicBezTo>
                    <a:pt x="461" y="5775"/>
                    <a:pt x="377" y="6424"/>
                    <a:pt x="1319" y="6424"/>
                  </a:cubicBezTo>
                  <a:cubicBezTo>
                    <a:pt x="2260" y="6424"/>
                    <a:pt x="4478" y="8307"/>
                    <a:pt x="4478" y="9604"/>
                  </a:cubicBezTo>
                  <a:cubicBezTo>
                    <a:pt x="4478" y="10733"/>
                    <a:pt x="3906" y="10798"/>
                    <a:pt x="3455" y="10798"/>
                  </a:cubicBezTo>
                  <a:cubicBezTo>
                    <a:pt x="3396" y="10798"/>
                    <a:pt x="3339" y="10797"/>
                    <a:pt x="3286" y="10797"/>
                  </a:cubicBezTo>
                  <a:lnTo>
                    <a:pt x="461" y="10797"/>
                  </a:lnTo>
                  <a:cubicBezTo>
                    <a:pt x="252" y="10797"/>
                    <a:pt x="1" y="11194"/>
                    <a:pt x="168" y="11843"/>
                  </a:cubicBezTo>
                  <a:cubicBezTo>
                    <a:pt x="315" y="12492"/>
                    <a:pt x="1026" y="13580"/>
                    <a:pt x="2721" y="13580"/>
                  </a:cubicBezTo>
                  <a:lnTo>
                    <a:pt x="76225" y="13580"/>
                  </a:lnTo>
                  <a:cubicBezTo>
                    <a:pt x="76225" y="13580"/>
                    <a:pt x="83109" y="11780"/>
                    <a:pt x="85557" y="11780"/>
                  </a:cubicBezTo>
                  <a:lnTo>
                    <a:pt x="91060" y="11780"/>
                  </a:lnTo>
                  <a:cubicBezTo>
                    <a:pt x="91625" y="11780"/>
                    <a:pt x="92630" y="10525"/>
                    <a:pt x="93153" y="8914"/>
                  </a:cubicBezTo>
                  <a:cubicBezTo>
                    <a:pt x="93676" y="7303"/>
                    <a:pt x="94136" y="3704"/>
                    <a:pt x="93948" y="3202"/>
                  </a:cubicBezTo>
                  <a:cubicBezTo>
                    <a:pt x="93801" y="2720"/>
                    <a:pt x="92274" y="1904"/>
                    <a:pt x="92274" y="879"/>
                  </a:cubicBezTo>
                  <a:lnTo>
                    <a:pt x="922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0"/>
            <p:cNvSpPr/>
            <p:nvPr/>
          </p:nvSpPr>
          <p:spPr>
            <a:xfrm flipH="1">
              <a:off x="6685284" y="2207299"/>
              <a:ext cx="933765" cy="856689"/>
            </a:xfrm>
            <a:custGeom>
              <a:avLst/>
              <a:gdLst/>
              <a:ahLst/>
              <a:cxnLst/>
              <a:rect l="l" t="t" r="r" b="b"/>
              <a:pathLst>
                <a:path w="25841" h="23708" extrusionOk="0">
                  <a:moveTo>
                    <a:pt x="3160" y="1"/>
                  </a:moveTo>
                  <a:cubicBezTo>
                    <a:pt x="3139" y="1"/>
                    <a:pt x="0" y="2177"/>
                    <a:pt x="0" y="7115"/>
                  </a:cubicBezTo>
                  <a:lnTo>
                    <a:pt x="0" y="22013"/>
                  </a:lnTo>
                  <a:cubicBezTo>
                    <a:pt x="0" y="23331"/>
                    <a:pt x="377" y="23707"/>
                    <a:pt x="1695" y="23707"/>
                  </a:cubicBezTo>
                  <a:lnTo>
                    <a:pt x="23100" y="23707"/>
                  </a:lnTo>
                  <a:cubicBezTo>
                    <a:pt x="24062" y="23707"/>
                    <a:pt x="24983" y="23540"/>
                    <a:pt x="24983" y="21824"/>
                  </a:cubicBezTo>
                  <a:lnTo>
                    <a:pt x="24983" y="7429"/>
                  </a:lnTo>
                  <a:cubicBezTo>
                    <a:pt x="24983" y="5943"/>
                    <a:pt x="25234" y="4416"/>
                    <a:pt x="25841" y="2512"/>
                  </a:cubicBezTo>
                  <a:lnTo>
                    <a:pt x="25632" y="2470"/>
                  </a:lnTo>
                  <a:cubicBezTo>
                    <a:pt x="25025" y="4374"/>
                    <a:pt x="24774" y="5922"/>
                    <a:pt x="24774" y="7471"/>
                  </a:cubicBezTo>
                  <a:lnTo>
                    <a:pt x="24774" y="21845"/>
                  </a:lnTo>
                  <a:cubicBezTo>
                    <a:pt x="24774" y="23394"/>
                    <a:pt x="24021" y="23519"/>
                    <a:pt x="23100" y="23519"/>
                  </a:cubicBezTo>
                  <a:lnTo>
                    <a:pt x="1695" y="23519"/>
                  </a:lnTo>
                  <a:cubicBezTo>
                    <a:pt x="482" y="23519"/>
                    <a:pt x="210" y="23268"/>
                    <a:pt x="210" y="22033"/>
                  </a:cubicBezTo>
                  <a:lnTo>
                    <a:pt x="210" y="7157"/>
                  </a:lnTo>
                  <a:cubicBezTo>
                    <a:pt x="210" y="2303"/>
                    <a:pt x="3264" y="210"/>
                    <a:pt x="3306" y="189"/>
                  </a:cubicBezTo>
                  <a:lnTo>
                    <a:pt x="31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0"/>
            <p:cNvSpPr/>
            <p:nvPr/>
          </p:nvSpPr>
          <p:spPr>
            <a:xfrm flipH="1">
              <a:off x="5499734" y="2716150"/>
              <a:ext cx="632868" cy="403772"/>
            </a:xfrm>
            <a:custGeom>
              <a:avLst/>
              <a:gdLst/>
              <a:ahLst/>
              <a:cxnLst/>
              <a:rect l="l" t="t" r="r" b="b"/>
              <a:pathLst>
                <a:path w="17514" h="11174" extrusionOk="0">
                  <a:moveTo>
                    <a:pt x="8746" y="1"/>
                  </a:moveTo>
                  <a:cubicBezTo>
                    <a:pt x="3934" y="1"/>
                    <a:pt x="0" y="3913"/>
                    <a:pt x="0" y="8726"/>
                  </a:cubicBezTo>
                  <a:lnTo>
                    <a:pt x="0" y="11174"/>
                  </a:lnTo>
                  <a:lnTo>
                    <a:pt x="2385" y="11174"/>
                  </a:lnTo>
                  <a:cubicBezTo>
                    <a:pt x="2385" y="11174"/>
                    <a:pt x="9269" y="9395"/>
                    <a:pt x="11717" y="9395"/>
                  </a:cubicBezTo>
                  <a:lnTo>
                    <a:pt x="17220" y="9395"/>
                  </a:lnTo>
                  <a:cubicBezTo>
                    <a:pt x="17304" y="9395"/>
                    <a:pt x="17409" y="9353"/>
                    <a:pt x="17513" y="9312"/>
                  </a:cubicBezTo>
                  <a:lnTo>
                    <a:pt x="17513" y="8726"/>
                  </a:lnTo>
                  <a:cubicBezTo>
                    <a:pt x="17471" y="3913"/>
                    <a:pt x="13559" y="1"/>
                    <a:pt x="8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0"/>
            <p:cNvSpPr/>
            <p:nvPr/>
          </p:nvSpPr>
          <p:spPr>
            <a:xfrm flipH="1">
              <a:off x="7811826" y="2716150"/>
              <a:ext cx="632110" cy="403772"/>
            </a:xfrm>
            <a:custGeom>
              <a:avLst/>
              <a:gdLst/>
              <a:ahLst/>
              <a:cxnLst/>
              <a:rect l="l" t="t" r="r" b="b"/>
              <a:pathLst>
                <a:path w="17493" h="11174" extrusionOk="0">
                  <a:moveTo>
                    <a:pt x="8726" y="1"/>
                  </a:moveTo>
                  <a:cubicBezTo>
                    <a:pt x="3913" y="1"/>
                    <a:pt x="1" y="3913"/>
                    <a:pt x="1" y="8726"/>
                  </a:cubicBezTo>
                  <a:lnTo>
                    <a:pt x="1" y="11174"/>
                  </a:lnTo>
                  <a:lnTo>
                    <a:pt x="17493" y="11174"/>
                  </a:lnTo>
                  <a:lnTo>
                    <a:pt x="17493" y="8726"/>
                  </a:lnTo>
                  <a:lnTo>
                    <a:pt x="17472" y="8726"/>
                  </a:lnTo>
                  <a:cubicBezTo>
                    <a:pt x="17472" y="3913"/>
                    <a:pt x="13538" y="1"/>
                    <a:pt x="87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0"/>
            <p:cNvSpPr/>
            <p:nvPr/>
          </p:nvSpPr>
          <p:spPr>
            <a:xfrm flipH="1">
              <a:off x="7857935" y="2761500"/>
              <a:ext cx="540616" cy="540652"/>
            </a:xfrm>
            <a:custGeom>
              <a:avLst/>
              <a:gdLst/>
              <a:ahLst/>
              <a:cxnLst/>
              <a:rect l="l" t="t" r="r" b="b"/>
              <a:pathLst>
                <a:path w="14961" h="14962" extrusionOk="0">
                  <a:moveTo>
                    <a:pt x="7470" y="1"/>
                  </a:moveTo>
                  <a:cubicBezTo>
                    <a:pt x="3348" y="1"/>
                    <a:pt x="0" y="3349"/>
                    <a:pt x="0" y="7471"/>
                  </a:cubicBezTo>
                  <a:cubicBezTo>
                    <a:pt x="0" y="11614"/>
                    <a:pt x="3348" y="14961"/>
                    <a:pt x="7470" y="14961"/>
                  </a:cubicBezTo>
                  <a:cubicBezTo>
                    <a:pt x="11613" y="14961"/>
                    <a:pt x="14960" y="11614"/>
                    <a:pt x="14960" y="7471"/>
                  </a:cubicBezTo>
                  <a:cubicBezTo>
                    <a:pt x="14960" y="3349"/>
                    <a:pt x="11613" y="1"/>
                    <a:pt x="7470" y="1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0"/>
            <p:cNvSpPr/>
            <p:nvPr/>
          </p:nvSpPr>
          <p:spPr>
            <a:xfrm flipH="1">
              <a:off x="7918425" y="2821231"/>
              <a:ext cx="421912" cy="421190"/>
            </a:xfrm>
            <a:custGeom>
              <a:avLst/>
              <a:gdLst/>
              <a:ahLst/>
              <a:cxnLst/>
              <a:rect l="l" t="t" r="r" b="b"/>
              <a:pathLst>
                <a:path w="11676" h="11656" extrusionOk="0">
                  <a:moveTo>
                    <a:pt x="5838" y="1"/>
                  </a:moveTo>
                  <a:cubicBezTo>
                    <a:pt x="2616" y="1"/>
                    <a:pt x="0" y="2616"/>
                    <a:pt x="0" y="5818"/>
                  </a:cubicBezTo>
                  <a:cubicBezTo>
                    <a:pt x="0" y="9040"/>
                    <a:pt x="2616" y="11655"/>
                    <a:pt x="5838" y="11655"/>
                  </a:cubicBezTo>
                  <a:cubicBezTo>
                    <a:pt x="9060" y="11655"/>
                    <a:pt x="11676" y="9040"/>
                    <a:pt x="11676" y="5818"/>
                  </a:cubicBezTo>
                  <a:cubicBezTo>
                    <a:pt x="11676" y="2616"/>
                    <a:pt x="9060" y="1"/>
                    <a:pt x="5838" y="1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0"/>
            <p:cNvSpPr/>
            <p:nvPr/>
          </p:nvSpPr>
          <p:spPr>
            <a:xfrm flipH="1">
              <a:off x="7939600" y="2842406"/>
              <a:ext cx="379562" cy="379598"/>
            </a:xfrm>
            <a:custGeom>
              <a:avLst/>
              <a:gdLst/>
              <a:ahLst/>
              <a:cxnLst/>
              <a:rect l="l" t="t" r="r" b="b"/>
              <a:pathLst>
                <a:path w="10504" h="10505" extrusionOk="0">
                  <a:moveTo>
                    <a:pt x="5290" y="1"/>
                  </a:moveTo>
                  <a:cubicBezTo>
                    <a:pt x="5277" y="1"/>
                    <a:pt x="5265" y="1"/>
                    <a:pt x="5252" y="1"/>
                  </a:cubicBezTo>
                  <a:cubicBezTo>
                    <a:pt x="2343" y="1"/>
                    <a:pt x="0" y="2344"/>
                    <a:pt x="0" y="5232"/>
                  </a:cubicBezTo>
                  <a:cubicBezTo>
                    <a:pt x="0" y="8140"/>
                    <a:pt x="2343" y="10504"/>
                    <a:pt x="5252" y="10504"/>
                  </a:cubicBezTo>
                  <a:cubicBezTo>
                    <a:pt x="8160" y="10504"/>
                    <a:pt x="10504" y="8140"/>
                    <a:pt x="10504" y="5232"/>
                  </a:cubicBezTo>
                  <a:cubicBezTo>
                    <a:pt x="10504" y="2357"/>
                    <a:pt x="8181" y="1"/>
                    <a:pt x="52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0"/>
            <p:cNvSpPr/>
            <p:nvPr/>
          </p:nvSpPr>
          <p:spPr>
            <a:xfrm flipH="1">
              <a:off x="7945634" y="2865279"/>
              <a:ext cx="365216" cy="332912"/>
            </a:xfrm>
            <a:custGeom>
              <a:avLst/>
              <a:gdLst/>
              <a:ahLst/>
              <a:cxnLst/>
              <a:rect l="l" t="t" r="r" b="b"/>
              <a:pathLst>
                <a:path w="10107" h="9213" extrusionOk="0">
                  <a:moveTo>
                    <a:pt x="5045" y="1"/>
                  </a:moveTo>
                  <a:cubicBezTo>
                    <a:pt x="3866" y="1"/>
                    <a:pt x="2689" y="445"/>
                    <a:pt x="1800" y="1335"/>
                  </a:cubicBezTo>
                  <a:cubicBezTo>
                    <a:pt x="0" y="3134"/>
                    <a:pt x="0" y="6063"/>
                    <a:pt x="1800" y="7863"/>
                  </a:cubicBezTo>
                  <a:cubicBezTo>
                    <a:pt x="2689" y="8762"/>
                    <a:pt x="3866" y="9212"/>
                    <a:pt x="5045" y="9212"/>
                  </a:cubicBezTo>
                  <a:cubicBezTo>
                    <a:pt x="6225" y="9212"/>
                    <a:pt x="7407" y="8762"/>
                    <a:pt x="8307" y="7863"/>
                  </a:cubicBezTo>
                  <a:cubicBezTo>
                    <a:pt x="10106" y="6063"/>
                    <a:pt x="10106" y="3134"/>
                    <a:pt x="8307" y="1335"/>
                  </a:cubicBezTo>
                  <a:cubicBezTo>
                    <a:pt x="7407" y="445"/>
                    <a:pt x="6225" y="1"/>
                    <a:pt x="5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0"/>
            <p:cNvSpPr/>
            <p:nvPr/>
          </p:nvSpPr>
          <p:spPr>
            <a:xfrm flipH="1">
              <a:off x="7979674" y="2882479"/>
              <a:ext cx="298692" cy="298692"/>
            </a:xfrm>
            <a:custGeom>
              <a:avLst/>
              <a:gdLst/>
              <a:ahLst/>
              <a:cxnLst/>
              <a:rect l="l" t="t" r="r" b="b"/>
              <a:pathLst>
                <a:path w="8266" h="8266" extrusionOk="0">
                  <a:moveTo>
                    <a:pt x="4123" y="1"/>
                  </a:moveTo>
                  <a:cubicBezTo>
                    <a:pt x="1842" y="1"/>
                    <a:pt x="1" y="1863"/>
                    <a:pt x="1" y="4123"/>
                  </a:cubicBezTo>
                  <a:cubicBezTo>
                    <a:pt x="1" y="6403"/>
                    <a:pt x="1842" y="8266"/>
                    <a:pt x="4123" y="8266"/>
                  </a:cubicBezTo>
                  <a:cubicBezTo>
                    <a:pt x="6404" y="8266"/>
                    <a:pt x="8266" y="6403"/>
                    <a:pt x="8266" y="4123"/>
                  </a:cubicBezTo>
                  <a:cubicBezTo>
                    <a:pt x="8266" y="1863"/>
                    <a:pt x="6424" y="1"/>
                    <a:pt x="4123" y="1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0"/>
            <p:cNvSpPr/>
            <p:nvPr/>
          </p:nvSpPr>
          <p:spPr>
            <a:xfrm flipH="1">
              <a:off x="8094583" y="2997424"/>
              <a:ext cx="68078" cy="68078"/>
            </a:xfrm>
            <a:custGeom>
              <a:avLst/>
              <a:gdLst/>
              <a:ahLst/>
              <a:cxnLst/>
              <a:rect l="l" t="t" r="r" b="b"/>
              <a:pathLst>
                <a:path w="1884" h="1884" extrusionOk="0">
                  <a:moveTo>
                    <a:pt x="942" y="0"/>
                  </a:moveTo>
                  <a:cubicBezTo>
                    <a:pt x="419" y="0"/>
                    <a:pt x="0" y="419"/>
                    <a:pt x="0" y="942"/>
                  </a:cubicBezTo>
                  <a:cubicBezTo>
                    <a:pt x="0" y="1465"/>
                    <a:pt x="419" y="1883"/>
                    <a:pt x="942" y="1883"/>
                  </a:cubicBezTo>
                  <a:cubicBezTo>
                    <a:pt x="1465" y="1883"/>
                    <a:pt x="1883" y="1465"/>
                    <a:pt x="1883" y="942"/>
                  </a:cubicBezTo>
                  <a:cubicBezTo>
                    <a:pt x="1883" y="419"/>
                    <a:pt x="1465" y="0"/>
                    <a:pt x="942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0"/>
            <p:cNvSpPr/>
            <p:nvPr/>
          </p:nvSpPr>
          <p:spPr>
            <a:xfrm flipH="1">
              <a:off x="8097619" y="2852234"/>
              <a:ext cx="62044" cy="169401"/>
            </a:xfrm>
            <a:custGeom>
              <a:avLst/>
              <a:gdLst/>
              <a:ahLst/>
              <a:cxnLst/>
              <a:rect l="l" t="t" r="r" b="b"/>
              <a:pathLst>
                <a:path w="1717" h="4688" extrusionOk="0">
                  <a:moveTo>
                    <a:pt x="398" y="1"/>
                  </a:moveTo>
                  <a:lnTo>
                    <a:pt x="1" y="4688"/>
                  </a:lnTo>
                  <a:lnTo>
                    <a:pt x="1717" y="4688"/>
                  </a:lnTo>
                  <a:lnTo>
                    <a:pt x="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0"/>
            <p:cNvSpPr/>
            <p:nvPr/>
          </p:nvSpPr>
          <p:spPr>
            <a:xfrm flipH="1">
              <a:off x="8128622" y="2959591"/>
              <a:ext cx="175435" cy="98323"/>
            </a:xfrm>
            <a:custGeom>
              <a:avLst/>
              <a:gdLst/>
              <a:ahLst/>
              <a:cxnLst/>
              <a:rect l="l" t="t" r="r" b="b"/>
              <a:pathLst>
                <a:path w="4855" h="2721" extrusionOk="0">
                  <a:moveTo>
                    <a:pt x="252" y="1"/>
                  </a:moveTo>
                  <a:lnTo>
                    <a:pt x="0" y="901"/>
                  </a:lnTo>
                  <a:lnTo>
                    <a:pt x="4311" y="2721"/>
                  </a:lnTo>
                  <a:lnTo>
                    <a:pt x="4855" y="1089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0"/>
            <p:cNvSpPr/>
            <p:nvPr/>
          </p:nvSpPr>
          <p:spPr>
            <a:xfrm flipH="1">
              <a:off x="8109724" y="3021599"/>
              <a:ext cx="137638" cy="164848"/>
            </a:xfrm>
            <a:custGeom>
              <a:avLst/>
              <a:gdLst/>
              <a:ahLst/>
              <a:cxnLst/>
              <a:rect l="l" t="t" r="r" b="b"/>
              <a:pathLst>
                <a:path w="3809" h="4562" extrusionOk="0">
                  <a:moveTo>
                    <a:pt x="2428" y="1"/>
                  </a:moveTo>
                  <a:lnTo>
                    <a:pt x="1" y="4018"/>
                  </a:lnTo>
                  <a:lnTo>
                    <a:pt x="733" y="4562"/>
                  </a:lnTo>
                  <a:lnTo>
                    <a:pt x="3809" y="1005"/>
                  </a:lnTo>
                  <a:lnTo>
                    <a:pt x="24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0"/>
            <p:cNvSpPr/>
            <p:nvPr/>
          </p:nvSpPr>
          <p:spPr>
            <a:xfrm flipH="1">
              <a:off x="8009160" y="3021599"/>
              <a:ext cx="139156" cy="164848"/>
            </a:xfrm>
            <a:custGeom>
              <a:avLst/>
              <a:gdLst/>
              <a:ahLst/>
              <a:cxnLst/>
              <a:rect l="l" t="t" r="r" b="b"/>
              <a:pathLst>
                <a:path w="3851" h="4562" extrusionOk="0">
                  <a:moveTo>
                    <a:pt x="1403" y="1"/>
                  </a:moveTo>
                  <a:lnTo>
                    <a:pt x="1" y="1005"/>
                  </a:lnTo>
                  <a:lnTo>
                    <a:pt x="3097" y="4562"/>
                  </a:lnTo>
                  <a:lnTo>
                    <a:pt x="3851" y="4018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0"/>
            <p:cNvSpPr/>
            <p:nvPr/>
          </p:nvSpPr>
          <p:spPr>
            <a:xfrm flipH="1">
              <a:off x="7952464" y="2959591"/>
              <a:ext cx="176194" cy="98323"/>
            </a:xfrm>
            <a:custGeom>
              <a:avLst/>
              <a:gdLst/>
              <a:ahLst/>
              <a:cxnLst/>
              <a:rect l="l" t="t" r="r" b="b"/>
              <a:pathLst>
                <a:path w="4876" h="2721" extrusionOk="0">
                  <a:moveTo>
                    <a:pt x="4583" y="1"/>
                  </a:moveTo>
                  <a:lnTo>
                    <a:pt x="1" y="1089"/>
                  </a:lnTo>
                  <a:lnTo>
                    <a:pt x="524" y="2721"/>
                  </a:lnTo>
                  <a:lnTo>
                    <a:pt x="4876" y="901"/>
                  </a:lnTo>
                  <a:lnTo>
                    <a:pt x="45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0"/>
            <p:cNvSpPr/>
            <p:nvPr/>
          </p:nvSpPr>
          <p:spPr>
            <a:xfrm flipH="1">
              <a:off x="5546638" y="2761500"/>
              <a:ext cx="540616" cy="540652"/>
            </a:xfrm>
            <a:custGeom>
              <a:avLst/>
              <a:gdLst/>
              <a:ahLst/>
              <a:cxnLst/>
              <a:rect l="l" t="t" r="r" b="b"/>
              <a:pathLst>
                <a:path w="14961" h="14962" extrusionOk="0">
                  <a:moveTo>
                    <a:pt x="7491" y="1"/>
                  </a:moveTo>
                  <a:cubicBezTo>
                    <a:pt x="3348" y="1"/>
                    <a:pt x="1" y="3349"/>
                    <a:pt x="1" y="7471"/>
                  </a:cubicBezTo>
                  <a:cubicBezTo>
                    <a:pt x="1" y="11614"/>
                    <a:pt x="3348" y="14961"/>
                    <a:pt x="7491" y="14961"/>
                  </a:cubicBezTo>
                  <a:cubicBezTo>
                    <a:pt x="11613" y="14961"/>
                    <a:pt x="14961" y="11614"/>
                    <a:pt x="14961" y="7471"/>
                  </a:cubicBezTo>
                  <a:cubicBezTo>
                    <a:pt x="14961" y="3349"/>
                    <a:pt x="11613" y="1"/>
                    <a:pt x="7491" y="1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0"/>
            <p:cNvSpPr/>
            <p:nvPr/>
          </p:nvSpPr>
          <p:spPr>
            <a:xfrm flipH="1">
              <a:off x="5607092" y="2821231"/>
              <a:ext cx="421190" cy="421190"/>
            </a:xfrm>
            <a:custGeom>
              <a:avLst/>
              <a:gdLst/>
              <a:ahLst/>
              <a:cxnLst/>
              <a:rect l="l" t="t" r="r" b="b"/>
              <a:pathLst>
                <a:path w="11656" h="11656" extrusionOk="0">
                  <a:moveTo>
                    <a:pt x="5838" y="1"/>
                  </a:moveTo>
                  <a:cubicBezTo>
                    <a:pt x="2616" y="1"/>
                    <a:pt x="1" y="2616"/>
                    <a:pt x="1" y="5818"/>
                  </a:cubicBezTo>
                  <a:cubicBezTo>
                    <a:pt x="1" y="9040"/>
                    <a:pt x="2616" y="11655"/>
                    <a:pt x="5838" y="11655"/>
                  </a:cubicBezTo>
                  <a:cubicBezTo>
                    <a:pt x="9040" y="11655"/>
                    <a:pt x="11655" y="9040"/>
                    <a:pt x="11655" y="5818"/>
                  </a:cubicBezTo>
                  <a:cubicBezTo>
                    <a:pt x="11655" y="2616"/>
                    <a:pt x="9081" y="1"/>
                    <a:pt x="5838" y="1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0"/>
            <p:cNvSpPr/>
            <p:nvPr/>
          </p:nvSpPr>
          <p:spPr>
            <a:xfrm flipH="1">
              <a:off x="5627508" y="2842406"/>
              <a:ext cx="378839" cy="379598"/>
            </a:xfrm>
            <a:custGeom>
              <a:avLst/>
              <a:gdLst/>
              <a:ahLst/>
              <a:cxnLst/>
              <a:rect l="l" t="t" r="r" b="b"/>
              <a:pathLst>
                <a:path w="10484" h="10505" extrusionOk="0">
                  <a:moveTo>
                    <a:pt x="5270" y="1"/>
                  </a:moveTo>
                  <a:cubicBezTo>
                    <a:pt x="5257" y="1"/>
                    <a:pt x="5244" y="1"/>
                    <a:pt x="5231" y="1"/>
                  </a:cubicBezTo>
                  <a:cubicBezTo>
                    <a:pt x="2344" y="1"/>
                    <a:pt x="0" y="2344"/>
                    <a:pt x="0" y="5232"/>
                  </a:cubicBezTo>
                  <a:cubicBezTo>
                    <a:pt x="0" y="8140"/>
                    <a:pt x="2323" y="10504"/>
                    <a:pt x="5231" y="10504"/>
                  </a:cubicBezTo>
                  <a:cubicBezTo>
                    <a:pt x="8119" y="10504"/>
                    <a:pt x="10483" y="8140"/>
                    <a:pt x="10483" y="5232"/>
                  </a:cubicBezTo>
                  <a:cubicBezTo>
                    <a:pt x="10483" y="2357"/>
                    <a:pt x="8160" y="1"/>
                    <a:pt x="52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0"/>
            <p:cNvSpPr/>
            <p:nvPr/>
          </p:nvSpPr>
          <p:spPr>
            <a:xfrm flipH="1">
              <a:off x="5650201" y="2865098"/>
              <a:ext cx="332731" cy="332695"/>
            </a:xfrm>
            <a:custGeom>
              <a:avLst/>
              <a:gdLst/>
              <a:ahLst/>
              <a:cxnLst/>
              <a:rect l="l" t="t" r="r" b="b"/>
              <a:pathLst>
                <a:path w="9208" h="9207" extrusionOk="0">
                  <a:moveTo>
                    <a:pt x="4604" y="0"/>
                  </a:moveTo>
                  <a:cubicBezTo>
                    <a:pt x="2051" y="0"/>
                    <a:pt x="1" y="2072"/>
                    <a:pt x="1" y="4604"/>
                  </a:cubicBezTo>
                  <a:cubicBezTo>
                    <a:pt x="1" y="7156"/>
                    <a:pt x="2051" y="9207"/>
                    <a:pt x="4604" y="9207"/>
                  </a:cubicBezTo>
                  <a:cubicBezTo>
                    <a:pt x="7136" y="9207"/>
                    <a:pt x="9207" y="7156"/>
                    <a:pt x="9207" y="4604"/>
                  </a:cubicBezTo>
                  <a:cubicBezTo>
                    <a:pt x="9207" y="2072"/>
                    <a:pt x="7136" y="0"/>
                    <a:pt x="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0"/>
            <p:cNvSpPr/>
            <p:nvPr/>
          </p:nvSpPr>
          <p:spPr>
            <a:xfrm flipH="1">
              <a:off x="5667582" y="2882479"/>
              <a:ext cx="298692" cy="298692"/>
            </a:xfrm>
            <a:custGeom>
              <a:avLst/>
              <a:gdLst/>
              <a:ahLst/>
              <a:cxnLst/>
              <a:rect l="l" t="t" r="r" b="b"/>
              <a:pathLst>
                <a:path w="8266" h="8266" extrusionOk="0">
                  <a:moveTo>
                    <a:pt x="4143" y="1"/>
                  </a:moveTo>
                  <a:cubicBezTo>
                    <a:pt x="1863" y="1"/>
                    <a:pt x="0" y="1863"/>
                    <a:pt x="0" y="4123"/>
                  </a:cubicBezTo>
                  <a:cubicBezTo>
                    <a:pt x="0" y="6403"/>
                    <a:pt x="1863" y="8266"/>
                    <a:pt x="4143" y="8266"/>
                  </a:cubicBezTo>
                  <a:cubicBezTo>
                    <a:pt x="6424" y="8266"/>
                    <a:pt x="8265" y="6403"/>
                    <a:pt x="8265" y="4123"/>
                  </a:cubicBezTo>
                  <a:cubicBezTo>
                    <a:pt x="8265" y="1863"/>
                    <a:pt x="6424" y="1"/>
                    <a:pt x="4143" y="1"/>
                  </a:cubicBezTo>
                  <a:close/>
                </a:path>
              </a:pathLst>
            </a:custGeom>
            <a:solidFill>
              <a:srgbClr val="0F2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0"/>
            <p:cNvSpPr/>
            <p:nvPr/>
          </p:nvSpPr>
          <p:spPr>
            <a:xfrm flipH="1">
              <a:off x="5782528" y="2997424"/>
              <a:ext cx="68078" cy="68078"/>
            </a:xfrm>
            <a:custGeom>
              <a:avLst/>
              <a:gdLst/>
              <a:ahLst/>
              <a:cxnLst/>
              <a:rect l="l" t="t" r="r" b="b"/>
              <a:pathLst>
                <a:path w="1884" h="1884" extrusionOk="0">
                  <a:moveTo>
                    <a:pt x="942" y="0"/>
                  </a:moveTo>
                  <a:cubicBezTo>
                    <a:pt x="419" y="0"/>
                    <a:pt x="1" y="419"/>
                    <a:pt x="1" y="942"/>
                  </a:cubicBezTo>
                  <a:cubicBezTo>
                    <a:pt x="1" y="1465"/>
                    <a:pt x="419" y="1883"/>
                    <a:pt x="942" y="1883"/>
                  </a:cubicBezTo>
                  <a:cubicBezTo>
                    <a:pt x="1465" y="1883"/>
                    <a:pt x="1884" y="1465"/>
                    <a:pt x="1884" y="942"/>
                  </a:cubicBezTo>
                  <a:cubicBezTo>
                    <a:pt x="1884" y="419"/>
                    <a:pt x="1465" y="0"/>
                    <a:pt x="942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0"/>
            <p:cNvSpPr/>
            <p:nvPr/>
          </p:nvSpPr>
          <p:spPr>
            <a:xfrm flipH="1">
              <a:off x="5785527" y="2852234"/>
              <a:ext cx="62044" cy="169401"/>
            </a:xfrm>
            <a:custGeom>
              <a:avLst/>
              <a:gdLst/>
              <a:ahLst/>
              <a:cxnLst/>
              <a:rect l="l" t="t" r="r" b="b"/>
              <a:pathLst>
                <a:path w="1717" h="4688" extrusionOk="0">
                  <a:moveTo>
                    <a:pt x="377" y="1"/>
                  </a:moveTo>
                  <a:lnTo>
                    <a:pt x="0" y="4688"/>
                  </a:lnTo>
                  <a:lnTo>
                    <a:pt x="1716" y="4688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0"/>
            <p:cNvSpPr/>
            <p:nvPr/>
          </p:nvSpPr>
          <p:spPr>
            <a:xfrm flipH="1">
              <a:off x="5816530" y="2959591"/>
              <a:ext cx="176230" cy="98323"/>
            </a:xfrm>
            <a:custGeom>
              <a:avLst/>
              <a:gdLst/>
              <a:ahLst/>
              <a:cxnLst/>
              <a:rect l="l" t="t" r="r" b="b"/>
              <a:pathLst>
                <a:path w="4877" h="2721" extrusionOk="0">
                  <a:moveTo>
                    <a:pt x="294" y="1"/>
                  </a:moveTo>
                  <a:lnTo>
                    <a:pt x="1" y="901"/>
                  </a:lnTo>
                  <a:lnTo>
                    <a:pt x="4353" y="2721"/>
                  </a:lnTo>
                  <a:lnTo>
                    <a:pt x="4876" y="1089"/>
                  </a:lnTo>
                  <a:lnTo>
                    <a:pt x="2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0"/>
            <p:cNvSpPr/>
            <p:nvPr/>
          </p:nvSpPr>
          <p:spPr>
            <a:xfrm flipH="1">
              <a:off x="5797632" y="3021599"/>
              <a:ext cx="138397" cy="164848"/>
            </a:xfrm>
            <a:custGeom>
              <a:avLst/>
              <a:gdLst/>
              <a:ahLst/>
              <a:cxnLst/>
              <a:rect l="l" t="t" r="r" b="b"/>
              <a:pathLst>
                <a:path w="3830" h="4562" extrusionOk="0">
                  <a:moveTo>
                    <a:pt x="2448" y="1"/>
                  </a:moveTo>
                  <a:lnTo>
                    <a:pt x="0" y="4018"/>
                  </a:lnTo>
                  <a:lnTo>
                    <a:pt x="733" y="4562"/>
                  </a:lnTo>
                  <a:lnTo>
                    <a:pt x="3829" y="1005"/>
                  </a:lnTo>
                  <a:lnTo>
                    <a:pt x="24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0"/>
            <p:cNvSpPr/>
            <p:nvPr/>
          </p:nvSpPr>
          <p:spPr>
            <a:xfrm flipH="1">
              <a:off x="5697827" y="3021599"/>
              <a:ext cx="137638" cy="164848"/>
            </a:xfrm>
            <a:custGeom>
              <a:avLst/>
              <a:gdLst/>
              <a:ahLst/>
              <a:cxnLst/>
              <a:rect l="l" t="t" r="r" b="b"/>
              <a:pathLst>
                <a:path w="3809" h="4562" extrusionOk="0">
                  <a:moveTo>
                    <a:pt x="1381" y="1"/>
                  </a:moveTo>
                  <a:lnTo>
                    <a:pt x="0" y="1005"/>
                  </a:lnTo>
                  <a:lnTo>
                    <a:pt x="3055" y="4562"/>
                  </a:lnTo>
                  <a:lnTo>
                    <a:pt x="3808" y="401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0"/>
            <p:cNvSpPr/>
            <p:nvPr/>
          </p:nvSpPr>
          <p:spPr>
            <a:xfrm flipH="1">
              <a:off x="5641131" y="2959591"/>
              <a:ext cx="175435" cy="98323"/>
            </a:xfrm>
            <a:custGeom>
              <a:avLst/>
              <a:gdLst/>
              <a:ahLst/>
              <a:cxnLst/>
              <a:rect l="l" t="t" r="r" b="b"/>
              <a:pathLst>
                <a:path w="4855" h="2721" extrusionOk="0">
                  <a:moveTo>
                    <a:pt x="4582" y="1"/>
                  </a:moveTo>
                  <a:lnTo>
                    <a:pt x="0" y="1089"/>
                  </a:lnTo>
                  <a:lnTo>
                    <a:pt x="523" y="2721"/>
                  </a:lnTo>
                  <a:lnTo>
                    <a:pt x="4854" y="901"/>
                  </a:lnTo>
                  <a:lnTo>
                    <a:pt x="4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0"/>
            <p:cNvSpPr/>
            <p:nvPr/>
          </p:nvSpPr>
          <p:spPr>
            <a:xfrm flipH="1">
              <a:off x="5474796" y="1919267"/>
              <a:ext cx="2496603" cy="420395"/>
            </a:xfrm>
            <a:custGeom>
              <a:avLst/>
              <a:gdLst/>
              <a:ahLst/>
              <a:cxnLst/>
              <a:rect l="l" t="t" r="r" b="b"/>
              <a:pathLst>
                <a:path w="69091" h="11634" extrusionOk="0">
                  <a:moveTo>
                    <a:pt x="17911" y="0"/>
                  </a:moveTo>
                  <a:cubicBezTo>
                    <a:pt x="17702" y="84"/>
                    <a:pt x="17514" y="188"/>
                    <a:pt x="17305" y="293"/>
                  </a:cubicBezTo>
                  <a:cubicBezTo>
                    <a:pt x="11718" y="3076"/>
                    <a:pt x="566" y="9918"/>
                    <a:pt x="1" y="9918"/>
                  </a:cubicBezTo>
                  <a:cubicBezTo>
                    <a:pt x="984" y="10253"/>
                    <a:pt x="1968" y="10566"/>
                    <a:pt x="2449" y="10692"/>
                  </a:cubicBezTo>
                  <a:cubicBezTo>
                    <a:pt x="2809" y="10784"/>
                    <a:pt x="3183" y="10838"/>
                    <a:pt x="3570" y="10838"/>
                  </a:cubicBezTo>
                  <a:cubicBezTo>
                    <a:pt x="4419" y="10838"/>
                    <a:pt x="5329" y="10574"/>
                    <a:pt x="6278" y="9855"/>
                  </a:cubicBezTo>
                  <a:cubicBezTo>
                    <a:pt x="7680" y="8809"/>
                    <a:pt x="12806" y="5001"/>
                    <a:pt x="14898" y="3787"/>
                  </a:cubicBezTo>
                  <a:cubicBezTo>
                    <a:pt x="16991" y="2595"/>
                    <a:pt x="19083" y="1339"/>
                    <a:pt x="19606" y="1067"/>
                  </a:cubicBezTo>
                  <a:cubicBezTo>
                    <a:pt x="20129" y="837"/>
                    <a:pt x="20067" y="209"/>
                    <a:pt x="19167" y="42"/>
                  </a:cubicBezTo>
                  <a:cubicBezTo>
                    <a:pt x="18874" y="0"/>
                    <a:pt x="18414" y="0"/>
                    <a:pt x="17911" y="0"/>
                  </a:cubicBezTo>
                  <a:close/>
                  <a:moveTo>
                    <a:pt x="62123" y="2218"/>
                  </a:moveTo>
                  <a:cubicBezTo>
                    <a:pt x="61307" y="2218"/>
                    <a:pt x="61035" y="2532"/>
                    <a:pt x="61663" y="3745"/>
                  </a:cubicBezTo>
                  <a:cubicBezTo>
                    <a:pt x="62290" y="4938"/>
                    <a:pt x="64969" y="9771"/>
                    <a:pt x="65408" y="10253"/>
                  </a:cubicBezTo>
                  <a:cubicBezTo>
                    <a:pt x="65847" y="10734"/>
                    <a:pt x="66057" y="11006"/>
                    <a:pt x="67835" y="11006"/>
                  </a:cubicBezTo>
                  <a:lnTo>
                    <a:pt x="69091" y="11006"/>
                  </a:lnTo>
                  <a:cubicBezTo>
                    <a:pt x="68024" y="9416"/>
                    <a:pt x="63274" y="3536"/>
                    <a:pt x="62165" y="2218"/>
                  </a:cubicBezTo>
                  <a:close/>
                  <a:moveTo>
                    <a:pt x="32107" y="609"/>
                  </a:moveTo>
                  <a:cubicBezTo>
                    <a:pt x="29613" y="609"/>
                    <a:pt x="26266" y="837"/>
                    <a:pt x="22285" y="2385"/>
                  </a:cubicBezTo>
                  <a:cubicBezTo>
                    <a:pt x="16656" y="4582"/>
                    <a:pt x="11697" y="8809"/>
                    <a:pt x="11530" y="9667"/>
                  </a:cubicBezTo>
                  <a:cubicBezTo>
                    <a:pt x="11341" y="10546"/>
                    <a:pt x="11279" y="11634"/>
                    <a:pt x="13204" y="11634"/>
                  </a:cubicBezTo>
                  <a:lnTo>
                    <a:pt x="50008" y="11634"/>
                  </a:lnTo>
                  <a:cubicBezTo>
                    <a:pt x="51138" y="11634"/>
                    <a:pt x="52456" y="11382"/>
                    <a:pt x="53398" y="9750"/>
                  </a:cubicBezTo>
                  <a:cubicBezTo>
                    <a:pt x="54319" y="8139"/>
                    <a:pt x="56223" y="4624"/>
                    <a:pt x="56495" y="4080"/>
                  </a:cubicBezTo>
                  <a:cubicBezTo>
                    <a:pt x="56746" y="3536"/>
                    <a:pt x="56725" y="2406"/>
                    <a:pt x="54319" y="1883"/>
                  </a:cubicBezTo>
                  <a:cubicBezTo>
                    <a:pt x="52812" y="1548"/>
                    <a:pt x="44652" y="649"/>
                    <a:pt x="34776" y="649"/>
                  </a:cubicBezTo>
                  <a:cubicBezTo>
                    <a:pt x="34047" y="649"/>
                    <a:pt x="33152" y="609"/>
                    <a:pt x="32107" y="60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0"/>
            <p:cNvSpPr/>
            <p:nvPr/>
          </p:nvSpPr>
          <p:spPr>
            <a:xfrm flipH="1">
              <a:off x="6584722" y="1944200"/>
              <a:ext cx="228373" cy="395461"/>
            </a:xfrm>
            <a:custGeom>
              <a:avLst/>
              <a:gdLst/>
              <a:ahLst/>
              <a:cxnLst/>
              <a:rect l="l" t="t" r="r" b="b"/>
              <a:pathLst>
                <a:path w="6320" h="10944" extrusionOk="0">
                  <a:moveTo>
                    <a:pt x="3432" y="1"/>
                  </a:moveTo>
                  <a:lnTo>
                    <a:pt x="1" y="10944"/>
                  </a:lnTo>
                  <a:lnTo>
                    <a:pt x="5002" y="10944"/>
                  </a:lnTo>
                  <a:lnTo>
                    <a:pt x="6320" y="21"/>
                  </a:lnTo>
                  <a:cubicBezTo>
                    <a:pt x="5378" y="1"/>
                    <a:pt x="4395" y="1"/>
                    <a:pt x="34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0"/>
            <p:cNvSpPr/>
            <p:nvPr/>
          </p:nvSpPr>
          <p:spPr>
            <a:xfrm flipH="1">
              <a:off x="8188135" y="2411280"/>
              <a:ext cx="487497" cy="254824"/>
            </a:xfrm>
            <a:custGeom>
              <a:avLst/>
              <a:gdLst/>
              <a:ahLst/>
              <a:cxnLst/>
              <a:rect l="l" t="t" r="r" b="b"/>
              <a:pathLst>
                <a:path w="13491" h="7052" extrusionOk="0">
                  <a:moveTo>
                    <a:pt x="12552" y="0"/>
                  </a:moveTo>
                  <a:cubicBezTo>
                    <a:pt x="12530" y="0"/>
                    <a:pt x="12507" y="2"/>
                    <a:pt x="12480" y="5"/>
                  </a:cubicBezTo>
                  <a:cubicBezTo>
                    <a:pt x="12480" y="5"/>
                    <a:pt x="5576" y="800"/>
                    <a:pt x="3672" y="1721"/>
                  </a:cubicBezTo>
                  <a:cubicBezTo>
                    <a:pt x="1747" y="2621"/>
                    <a:pt x="177" y="5069"/>
                    <a:pt x="73" y="6052"/>
                  </a:cubicBezTo>
                  <a:cubicBezTo>
                    <a:pt x="1" y="6716"/>
                    <a:pt x="217" y="7051"/>
                    <a:pt x="674" y="7051"/>
                  </a:cubicBezTo>
                  <a:cubicBezTo>
                    <a:pt x="880" y="7051"/>
                    <a:pt x="1134" y="6984"/>
                    <a:pt x="1433" y="6847"/>
                  </a:cubicBezTo>
                  <a:cubicBezTo>
                    <a:pt x="2395" y="6387"/>
                    <a:pt x="7940" y="3939"/>
                    <a:pt x="8714" y="3520"/>
                  </a:cubicBezTo>
                  <a:cubicBezTo>
                    <a:pt x="9471" y="3111"/>
                    <a:pt x="13490" y="0"/>
                    <a:pt x="125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0"/>
            <p:cNvSpPr/>
            <p:nvPr/>
          </p:nvSpPr>
          <p:spPr>
            <a:xfrm flipH="1">
              <a:off x="8186690" y="2411280"/>
              <a:ext cx="331322" cy="199827"/>
            </a:xfrm>
            <a:custGeom>
              <a:avLst/>
              <a:gdLst/>
              <a:ahLst/>
              <a:cxnLst/>
              <a:rect l="l" t="t" r="r" b="b"/>
              <a:pathLst>
                <a:path w="9169" h="5530" extrusionOk="0">
                  <a:moveTo>
                    <a:pt x="8212" y="0"/>
                  </a:moveTo>
                  <a:cubicBezTo>
                    <a:pt x="8190" y="0"/>
                    <a:pt x="8166" y="2"/>
                    <a:pt x="8139" y="5"/>
                  </a:cubicBezTo>
                  <a:cubicBezTo>
                    <a:pt x="8139" y="5"/>
                    <a:pt x="5587" y="298"/>
                    <a:pt x="3139" y="738"/>
                  </a:cubicBezTo>
                  <a:cubicBezTo>
                    <a:pt x="2155" y="1930"/>
                    <a:pt x="837" y="3646"/>
                    <a:pt x="0" y="5529"/>
                  </a:cubicBezTo>
                  <a:cubicBezTo>
                    <a:pt x="1841" y="4692"/>
                    <a:pt x="3934" y="3751"/>
                    <a:pt x="4373" y="3520"/>
                  </a:cubicBezTo>
                  <a:cubicBezTo>
                    <a:pt x="5110" y="3111"/>
                    <a:pt x="9168" y="0"/>
                    <a:pt x="82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0"/>
            <p:cNvSpPr/>
            <p:nvPr/>
          </p:nvSpPr>
          <p:spPr>
            <a:xfrm flipH="1">
              <a:off x="5465733" y="2339625"/>
              <a:ext cx="107393" cy="248031"/>
            </a:xfrm>
            <a:custGeom>
              <a:avLst/>
              <a:gdLst/>
              <a:ahLst/>
              <a:cxnLst/>
              <a:rect l="l" t="t" r="r" b="b"/>
              <a:pathLst>
                <a:path w="2972" h="6864" extrusionOk="0">
                  <a:moveTo>
                    <a:pt x="942" y="1"/>
                  </a:moveTo>
                  <a:cubicBezTo>
                    <a:pt x="419" y="1"/>
                    <a:pt x="1" y="419"/>
                    <a:pt x="1" y="942"/>
                  </a:cubicBezTo>
                  <a:lnTo>
                    <a:pt x="1" y="5922"/>
                  </a:lnTo>
                  <a:cubicBezTo>
                    <a:pt x="1" y="6445"/>
                    <a:pt x="419" y="6864"/>
                    <a:pt x="942" y="6864"/>
                  </a:cubicBezTo>
                  <a:lnTo>
                    <a:pt x="2972" y="6864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0"/>
            <p:cNvSpPr/>
            <p:nvPr/>
          </p:nvSpPr>
          <p:spPr>
            <a:xfrm flipH="1">
              <a:off x="5726554" y="2353247"/>
              <a:ext cx="176230" cy="175435"/>
            </a:xfrm>
            <a:custGeom>
              <a:avLst/>
              <a:gdLst/>
              <a:ahLst/>
              <a:cxnLst/>
              <a:rect l="l" t="t" r="r" b="b"/>
              <a:pathLst>
                <a:path w="4877" h="4855" extrusionOk="0">
                  <a:moveTo>
                    <a:pt x="2428" y="230"/>
                  </a:moveTo>
                  <a:cubicBezTo>
                    <a:pt x="3663" y="230"/>
                    <a:pt x="4667" y="1235"/>
                    <a:pt x="4625" y="2427"/>
                  </a:cubicBezTo>
                  <a:cubicBezTo>
                    <a:pt x="4625" y="3641"/>
                    <a:pt x="3642" y="4624"/>
                    <a:pt x="2428" y="4624"/>
                  </a:cubicBezTo>
                  <a:cubicBezTo>
                    <a:pt x="1235" y="4624"/>
                    <a:pt x="231" y="3641"/>
                    <a:pt x="231" y="2427"/>
                  </a:cubicBezTo>
                  <a:cubicBezTo>
                    <a:pt x="231" y="1235"/>
                    <a:pt x="1235" y="230"/>
                    <a:pt x="2428" y="230"/>
                  </a:cubicBezTo>
                  <a:close/>
                  <a:moveTo>
                    <a:pt x="2428" y="0"/>
                  </a:moveTo>
                  <a:cubicBezTo>
                    <a:pt x="1068" y="0"/>
                    <a:pt x="1" y="1088"/>
                    <a:pt x="1" y="2427"/>
                  </a:cubicBezTo>
                  <a:cubicBezTo>
                    <a:pt x="1" y="3787"/>
                    <a:pt x="1089" y="4854"/>
                    <a:pt x="2428" y="4854"/>
                  </a:cubicBezTo>
                  <a:cubicBezTo>
                    <a:pt x="3767" y="4854"/>
                    <a:pt x="4876" y="3766"/>
                    <a:pt x="4855" y="2427"/>
                  </a:cubicBezTo>
                  <a:cubicBezTo>
                    <a:pt x="4855" y="1067"/>
                    <a:pt x="3767" y="0"/>
                    <a:pt x="2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blue cell phone with a black background&#10;&#10;Description automatically generated">
            <a:extLst>
              <a:ext uri="{FF2B5EF4-FFF2-40B4-BE49-F238E27FC236}">
                <a16:creationId xmlns:a16="http://schemas.microsoft.com/office/drawing/2014/main" id="{6A8C75AD-7406-06B1-9828-88E49FFAB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347" y="133407"/>
            <a:ext cx="4970370" cy="4950199"/>
          </a:xfrm>
          <a:prstGeom prst="rect">
            <a:avLst/>
          </a:prstGeom>
        </p:spPr>
      </p:pic>
      <p:pic>
        <p:nvPicPr>
          <p:cNvPr id="2" name="Picture 1" descr="A map with a path and a cross&#10;&#10;Description automatically generated">
            <a:extLst>
              <a:ext uri="{FF2B5EF4-FFF2-40B4-BE49-F238E27FC236}">
                <a16:creationId xmlns:a16="http://schemas.microsoft.com/office/drawing/2014/main" id="{BCC7A8CB-A99E-DF33-3653-00F77E8FC5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7938" y="788146"/>
            <a:ext cx="2148168" cy="2551579"/>
          </a:xfrm>
          <a:prstGeom prst="rect">
            <a:avLst/>
          </a:prstGeom>
        </p:spPr>
      </p:pic>
      <p:pic>
        <p:nvPicPr>
          <p:cNvPr id="3" name="Picture 2" descr="A yellow taxi car with a black background&#10;&#10;Description automatically generated">
            <a:extLst>
              <a:ext uri="{FF2B5EF4-FFF2-40B4-BE49-F238E27FC236}">
                <a16:creationId xmlns:a16="http://schemas.microsoft.com/office/drawing/2014/main" id="{8B3F308F-4BE2-EA9B-E9DE-388439DA37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2787" y="1428750"/>
            <a:ext cx="1276350" cy="1258421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DC7393A-9480-1297-E836-DAA8C4468B99}"/>
              </a:ext>
            </a:extLst>
          </p:cNvPr>
          <p:cNvSpPr/>
          <p:nvPr/>
        </p:nvSpPr>
        <p:spPr>
          <a:xfrm>
            <a:off x="6408364" y="3353360"/>
            <a:ext cx="2059080" cy="5715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32FCB8-370A-871A-3FC9-3865BEB25717}"/>
              </a:ext>
            </a:extLst>
          </p:cNvPr>
          <p:cNvSpPr txBox="1"/>
          <p:nvPr/>
        </p:nvSpPr>
        <p:spPr>
          <a:xfrm>
            <a:off x="6538631" y="3378573"/>
            <a:ext cx="186577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>
                <a:solidFill>
                  <a:schemeClr val="accent2"/>
                </a:solidFill>
              </a:rPr>
              <a:t>Mandrive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9C7992-8C9E-3B99-369D-8B550A847742}"/>
              </a:ext>
            </a:extLst>
          </p:cNvPr>
          <p:cNvSpPr txBox="1"/>
          <p:nvPr/>
        </p:nvSpPr>
        <p:spPr>
          <a:xfrm>
            <a:off x="735645" y="1375037"/>
            <a:ext cx="463387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>
                <a:solidFill>
                  <a:schemeClr val="bg1"/>
                </a:solidFill>
                <a:latin typeface="Bahnschrift" panose="020B0502040204020203" pitchFamily="34" charset="0"/>
              </a:rPr>
              <a:t>A ride-hailing app that </a:t>
            </a:r>
            <a:r>
              <a:rPr lang="en-US">
                <a:solidFill>
                  <a:schemeClr val="bg1"/>
                </a:solidFill>
                <a:latin typeface="Bahnschrift" panose="020B0502040204020203" pitchFamily="34" charset="0"/>
              </a:rPr>
              <a:t>enables users to easily book rides, tracks drivers, and make seamless in-app payments, offering a convenient transportation solution for the city. Our app also comes along with in-app games that allows users to earn rewards and deals.</a:t>
            </a:r>
            <a:endParaRPr lang="en-SG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" name="Google Shape;978;p48"/>
          <p:cNvGrpSpPr/>
          <p:nvPr/>
        </p:nvGrpSpPr>
        <p:grpSpPr>
          <a:xfrm>
            <a:off x="1833296" y="1318229"/>
            <a:ext cx="1367031" cy="807304"/>
            <a:chOff x="1506675" y="1426838"/>
            <a:chExt cx="1097400" cy="644400"/>
          </a:xfrm>
        </p:grpSpPr>
        <p:sp>
          <p:nvSpPr>
            <p:cNvPr id="979" name="Google Shape;979;p48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48"/>
          <p:cNvSpPr txBox="1">
            <a:spLocks noGrp="1"/>
          </p:cNvSpPr>
          <p:nvPr>
            <p:ph type="subTitle" idx="1"/>
          </p:nvPr>
        </p:nvSpPr>
        <p:spPr>
          <a:xfrm>
            <a:off x="779344" y="2321359"/>
            <a:ext cx="3487856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Objectives</a:t>
            </a:r>
            <a:endParaRPr/>
          </a:p>
        </p:txBody>
      </p:sp>
      <p:sp>
        <p:nvSpPr>
          <p:cNvPr id="981" name="Google Shape;981;p48"/>
          <p:cNvSpPr txBox="1">
            <a:spLocks noGrp="1"/>
          </p:cNvSpPr>
          <p:nvPr>
            <p:ph type="title"/>
          </p:nvPr>
        </p:nvSpPr>
        <p:spPr>
          <a:xfrm>
            <a:off x="1921186" y="1373887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982" name="Google Shape;982;p48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48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8541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A2F59D3-ACBC-4A81-7327-4F25853122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50152" y="1979455"/>
            <a:ext cx="2088300" cy="457200"/>
          </a:xfrm>
        </p:spPr>
        <p:txBody>
          <a:bodyPr/>
          <a:lstStyle/>
          <a:p>
            <a:pPr marL="0"/>
            <a:r>
              <a:rPr lang="en-US"/>
              <a:t>Entertaining Customers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D628B1-249A-ABF5-0D6B-EA74ECADD789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288190" y="2539908"/>
            <a:ext cx="2879224" cy="1154722"/>
          </a:xfrm>
        </p:spPr>
        <p:txBody>
          <a:bodyPr/>
          <a:lstStyle/>
          <a:p>
            <a:pPr marL="0"/>
            <a:r>
              <a:rPr lang="en-US"/>
              <a:t>Our app is accessible on multiple platforms like PC and mobile. While being user friendly and easy to use.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3C7FE41-FEA2-AD78-723D-F02F4C07281B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810903" y="1979455"/>
            <a:ext cx="2088300" cy="457200"/>
          </a:xfrm>
        </p:spPr>
        <p:txBody>
          <a:bodyPr/>
          <a:lstStyle/>
          <a:p>
            <a:pPr marL="0"/>
            <a:r>
              <a:rPr lang="en-US"/>
              <a:t>Convenience &amp; Accessibility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E2EF134-5F6A-3F6B-FD59-78521AC850E7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3184198" y="2518999"/>
            <a:ext cx="2872255" cy="1175630"/>
          </a:xfrm>
        </p:spPr>
        <p:txBody>
          <a:bodyPr/>
          <a:lstStyle/>
          <a:p>
            <a:pPr marL="0"/>
            <a:r>
              <a:rPr lang="en-US"/>
              <a:t>Customers can entertain themselves while waiting for a ride by playing a game in our app.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06578DC-0D58-62C4-A0D1-6FE22A19E423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6289401" y="1979455"/>
            <a:ext cx="2088300" cy="457200"/>
          </a:xfrm>
        </p:spPr>
        <p:txBody>
          <a:bodyPr/>
          <a:lstStyle/>
          <a:p>
            <a:pPr marL="0"/>
            <a:r>
              <a:rPr lang="en-US"/>
              <a:t>Enhanced User Experience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2C893A5-A0BE-98CB-AED8-2D4857E25CE4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6073237" y="2539908"/>
            <a:ext cx="2739835" cy="1154721"/>
          </a:xfrm>
        </p:spPr>
        <p:txBody>
          <a:bodyPr/>
          <a:lstStyle/>
          <a:p>
            <a:pPr marL="0"/>
            <a:r>
              <a:rPr lang="en-US"/>
              <a:t>Having an appealing design and a simple interface allows the user to easily navigate and enjoy our services.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F82D975-3D20-BFD4-31F7-9C6E120D5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Business Objectives</a:t>
            </a:r>
          </a:p>
        </p:txBody>
      </p:sp>
    </p:spTree>
    <p:extLst>
      <p:ext uri="{BB962C8B-B14F-4D97-AF65-F5344CB8AC3E}">
        <p14:creationId xmlns:p14="http://schemas.microsoft.com/office/powerpoint/2010/main" val="1280520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A2F59D3-ACBC-4A81-7327-4F25853122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8600" y="2140772"/>
            <a:ext cx="2906950" cy="634075"/>
          </a:xfrm>
        </p:spPr>
        <p:txBody>
          <a:bodyPr/>
          <a:lstStyle/>
          <a:p>
            <a:r>
              <a:rPr lang="en-US" dirty="0"/>
              <a:t>Attract customers with rewards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F82D975-3D20-BFD4-31F7-9C6E120D5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Business Objectives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896380-675A-1307-7E6F-0CB5021E2AF0}"/>
              </a:ext>
            </a:extLst>
          </p:cNvPr>
          <p:cNvSpPr txBox="1"/>
          <p:nvPr/>
        </p:nvSpPr>
        <p:spPr>
          <a:xfrm>
            <a:off x="1103559" y="2994371"/>
            <a:ext cx="32641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2"/>
                </a:solidFill>
                <a:latin typeface="Ubuntu" panose="020B0504030602030204" pitchFamily="34" charset="0"/>
              </a:rPr>
              <a:t>A reward system entices the customers with a reward for using our services.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5CAC4D-9D8D-DB02-14A6-096EBA69CCFB}"/>
              </a:ext>
            </a:extLst>
          </p:cNvPr>
          <p:cNvSpPr txBox="1"/>
          <p:nvPr/>
        </p:nvSpPr>
        <p:spPr>
          <a:xfrm>
            <a:off x="4840016" y="2965814"/>
            <a:ext cx="32004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bg2"/>
                </a:solidFill>
                <a:latin typeface="Ubuntu" panose="020B0504030602030204" pitchFamily="34" charset="0"/>
              </a:rPr>
              <a:t>Being under the </a:t>
            </a:r>
            <a:r>
              <a:rPr lang="en-US" sz="1600" err="1">
                <a:solidFill>
                  <a:schemeClr val="bg2"/>
                </a:solidFill>
                <a:latin typeface="Ubuntu" panose="020B0504030602030204" pitchFamily="34" charset="0"/>
              </a:rPr>
              <a:t>Mangroup</a:t>
            </a:r>
            <a:r>
              <a:rPr lang="en-US" sz="1600">
                <a:solidFill>
                  <a:schemeClr val="bg2"/>
                </a:solidFill>
                <a:latin typeface="Ubuntu" panose="020B0504030602030204" pitchFamily="34" charset="0"/>
              </a:rPr>
              <a:t>, </a:t>
            </a:r>
            <a:r>
              <a:rPr lang="en-US" sz="1600" err="1">
                <a:solidFill>
                  <a:schemeClr val="bg2"/>
                </a:solidFill>
                <a:latin typeface="Ubuntu" panose="020B0504030602030204" pitchFamily="34" charset="0"/>
              </a:rPr>
              <a:t>Mandrive</a:t>
            </a:r>
            <a:r>
              <a:rPr lang="en-US" sz="1600">
                <a:solidFill>
                  <a:schemeClr val="bg2"/>
                </a:solidFill>
                <a:latin typeface="Ubuntu" panose="020B0504030602030204" pitchFamily="34" charset="0"/>
              </a:rPr>
              <a:t> is used to promote </a:t>
            </a:r>
            <a:r>
              <a:rPr lang="en-US" sz="1600" err="1">
                <a:solidFill>
                  <a:schemeClr val="bg2"/>
                </a:solidFill>
                <a:latin typeface="Ubuntu" panose="020B0504030602030204" pitchFamily="34" charset="0"/>
              </a:rPr>
              <a:t>Mandrips</a:t>
            </a:r>
            <a:r>
              <a:rPr lang="en-US" sz="1600">
                <a:solidFill>
                  <a:schemeClr val="bg2"/>
                </a:solidFill>
                <a:latin typeface="Ubuntu" panose="020B0504030602030204" pitchFamily="34" charset="0"/>
              </a:rPr>
              <a:t> which brings traction to it.</a:t>
            </a:r>
          </a:p>
        </p:txBody>
      </p:sp>
      <p:sp>
        <p:nvSpPr>
          <p:cNvPr id="4" name="Subtitle 1">
            <a:extLst>
              <a:ext uri="{FF2B5EF4-FFF2-40B4-BE49-F238E27FC236}">
                <a16:creationId xmlns:a16="http://schemas.microsoft.com/office/drawing/2014/main" id="{F4042376-FEBC-2DC1-07D1-C112C9FABE89}"/>
              </a:ext>
            </a:extLst>
          </p:cNvPr>
          <p:cNvSpPr txBox="1">
            <a:spLocks/>
          </p:cNvSpPr>
          <p:nvPr/>
        </p:nvSpPr>
        <p:spPr>
          <a:xfrm>
            <a:off x="4986753" y="2086560"/>
            <a:ext cx="2906950" cy="634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None/>
              <a:defRPr sz="1200" b="0" i="0" u="none" strike="noStrike" cap="none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200" b="0" i="0" u="none" strike="noStrike" cap="none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200" b="0" i="0" u="none" strike="noStrike" cap="none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200" b="0" i="0" u="none" strike="noStrike" cap="none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200" b="0" i="0" u="none" strike="noStrike" cap="none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200" b="0" i="0" u="none" strike="noStrike" cap="none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200" b="0" i="0" u="none" strike="noStrike" cap="none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200" b="0" i="0" u="none" strike="noStrike" cap="none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200" b="0" i="0" u="none" strike="noStrike" cap="none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-US" dirty="0"/>
              <a:t>Improve Traction to </a:t>
            </a:r>
            <a:r>
              <a:rPr lang="en-US" dirty="0" err="1"/>
              <a:t>Mandrips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29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" name="Google Shape;978;p48"/>
          <p:cNvGrpSpPr/>
          <p:nvPr/>
        </p:nvGrpSpPr>
        <p:grpSpPr>
          <a:xfrm>
            <a:off x="1833296" y="1318229"/>
            <a:ext cx="1367031" cy="807304"/>
            <a:chOff x="1506675" y="1426838"/>
            <a:chExt cx="1097400" cy="644400"/>
          </a:xfrm>
        </p:grpSpPr>
        <p:sp>
          <p:nvSpPr>
            <p:cNvPr id="979" name="Google Shape;979;p48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48"/>
          <p:cNvSpPr txBox="1">
            <a:spLocks noGrp="1"/>
          </p:cNvSpPr>
          <p:nvPr>
            <p:ph type="subTitle" idx="1"/>
          </p:nvPr>
        </p:nvSpPr>
        <p:spPr>
          <a:xfrm>
            <a:off x="779344" y="2321359"/>
            <a:ext cx="3487856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Games Overview</a:t>
            </a:r>
            <a:endParaRPr/>
          </a:p>
        </p:txBody>
      </p:sp>
      <p:sp>
        <p:nvSpPr>
          <p:cNvPr id="981" name="Google Shape;981;p48"/>
          <p:cNvSpPr txBox="1">
            <a:spLocks noGrp="1"/>
          </p:cNvSpPr>
          <p:nvPr>
            <p:ph type="title"/>
          </p:nvPr>
        </p:nvSpPr>
        <p:spPr>
          <a:xfrm>
            <a:off x="1921186" y="1373887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982" name="Google Shape;982;p48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48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9859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BA8B050-7393-6508-04C5-BF0A5A231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Derby Denis</a:t>
            </a:r>
          </a:p>
        </p:txBody>
      </p:sp>
      <p:grpSp>
        <p:nvGrpSpPr>
          <p:cNvPr id="2" name="Google Shape;2009;p67">
            <a:extLst>
              <a:ext uri="{FF2B5EF4-FFF2-40B4-BE49-F238E27FC236}">
                <a16:creationId xmlns:a16="http://schemas.microsoft.com/office/drawing/2014/main" id="{1F5B2FBA-5F3D-2172-2DBF-334FDFF269B6}"/>
              </a:ext>
            </a:extLst>
          </p:cNvPr>
          <p:cNvGrpSpPr/>
          <p:nvPr/>
        </p:nvGrpSpPr>
        <p:grpSpPr>
          <a:xfrm>
            <a:off x="5702597" y="3717403"/>
            <a:ext cx="3141844" cy="1036920"/>
            <a:chOff x="823425" y="3215525"/>
            <a:chExt cx="3993700" cy="1371225"/>
          </a:xfrm>
        </p:grpSpPr>
        <p:sp>
          <p:nvSpPr>
            <p:cNvPr id="3" name="Google Shape;2010;p67">
              <a:extLst>
                <a:ext uri="{FF2B5EF4-FFF2-40B4-BE49-F238E27FC236}">
                  <a16:creationId xmlns:a16="http://schemas.microsoft.com/office/drawing/2014/main" id="{BB3EB01B-B965-33BA-1AE7-AC80D02AE898}"/>
                </a:ext>
              </a:extLst>
            </p:cNvPr>
            <p:cNvSpPr/>
            <p:nvPr/>
          </p:nvSpPr>
          <p:spPr>
            <a:xfrm>
              <a:off x="1047750" y="3812825"/>
              <a:ext cx="3480025" cy="570425"/>
            </a:xfrm>
            <a:custGeom>
              <a:avLst/>
              <a:gdLst/>
              <a:ahLst/>
              <a:cxnLst/>
              <a:rect l="l" t="t" r="r" b="b"/>
              <a:pathLst>
                <a:path w="139201" h="22817" extrusionOk="0">
                  <a:moveTo>
                    <a:pt x="125590" y="1"/>
                  </a:moveTo>
                  <a:lnTo>
                    <a:pt x="83627" y="1568"/>
                  </a:lnTo>
                  <a:lnTo>
                    <a:pt x="47134" y="4804"/>
                  </a:lnTo>
                  <a:lnTo>
                    <a:pt x="14578" y="1568"/>
                  </a:lnTo>
                  <a:lnTo>
                    <a:pt x="1" y="7172"/>
                  </a:lnTo>
                  <a:lnTo>
                    <a:pt x="1869" y="22817"/>
                  </a:lnTo>
                  <a:lnTo>
                    <a:pt x="36293" y="22817"/>
                  </a:lnTo>
                  <a:lnTo>
                    <a:pt x="109846" y="21583"/>
                  </a:lnTo>
                  <a:lnTo>
                    <a:pt x="130861" y="17847"/>
                  </a:lnTo>
                  <a:lnTo>
                    <a:pt x="134096" y="21616"/>
                  </a:lnTo>
                  <a:lnTo>
                    <a:pt x="139200" y="13911"/>
                  </a:lnTo>
                  <a:lnTo>
                    <a:pt x="1255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011;p67">
              <a:extLst>
                <a:ext uri="{FF2B5EF4-FFF2-40B4-BE49-F238E27FC236}">
                  <a16:creationId xmlns:a16="http://schemas.microsoft.com/office/drawing/2014/main" id="{B6A36E23-D37F-405F-1347-F10767E99E5C}"/>
                </a:ext>
              </a:extLst>
            </p:cNvPr>
            <p:cNvSpPr/>
            <p:nvPr/>
          </p:nvSpPr>
          <p:spPr>
            <a:xfrm>
              <a:off x="1149500" y="3986275"/>
              <a:ext cx="600450" cy="600475"/>
            </a:xfrm>
            <a:custGeom>
              <a:avLst/>
              <a:gdLst/>
              <a:ahLst/>
              <a:cxnLst/>
              <a:rect l="l" t="t" r="r" b="b"/>
              <a:pathLst>
                <a:path w="24018" h="24019" extrusionOk="0">
                  <a:moveTo>
                    <a:pt x="12009" y="1"/>
                  </a:moveTo>
                  <a:cubicBezTo>
                    <a:pt x="5371" y="1"/>
                    <a:pt x="0" y="5371"/>
                    <a:pt x="0" y="12009"/>
                  </a:cubicBezTo>
                  <a:cubicBezTo>
                    <a:pt x="0" y="18648"/>
                    <a:pt x="5371" y="24018"/>
                    <a:pt x="12009" y="24018"/>
                  </a:cubicBezTo>
                  <a:cubicBezTo>
                    <a:pt x="18647" y="24018"/>
                    <a:pt x="24017" y="18648"/>
                    <a:pt x="24017" y="12009"/>
                  </a:cubicBezTo>
                  <a:cubicBezTo>
                    <a:pt x="24017" y="5371"/>
                    <a:pt x="18647" y="1"/>
                    <a:pt x="12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12;p67">
              <a:extLst>
                <a:ext uri="{FF2B5EF4-FFF2-40B4-BE49-F238E27FC236}">
                  <a16:creationId xmlns:a16="http://schemas.microsoft.com/office/drawing/2014/main" id="{ED123753-B308-B3C5-5CA0-2C640BC877AD}"/>
                </a:ext>
              </a:extLst>
            </p:cNvPr>
            <p:cNvSpPr/>
            <p:nvPr/>
          </p:nvSpPr>
          <p:spPr>
            <a:xfrm>
              <a:off x="1215375" y="4052175"/>
              <a:ext cx="468700" cy="468675"/>
            </a:xfrm>
            <a:custGeom>
              <a:avLst/>
              <a:gdLst/>
              <a:ahLst/>
              <a:cxnLst/>
              <a:rect l="l" t="t" r="r" b="b"/>
              <a:pathLst>
                <a:path w="18748" h="18747" extrusionOk="0">
                  <a:moveTo>
                    <a:pt x="9974" y="767"/>
                  </a:moveTo>
                  <a:cubicBezTo>
                    <a:pt x="10475" y="834"/>
                    <a:pt x="11008" y="901"/>
                    <a:pt x="11475" y="1034"/>
                  </a:cubicBezTo>
                  <a:lnTo>
                    <a:pt x="9974" y="5704"/>
                  </a:lnTo>
                  <a:lnTo>
                    <a:pt x="9974" y="767"/>
                  </a:lnTo>
                  <a:close/>
                  <a:moveTo>
                    <a:pt x="8807" y="767"/>
                  </a:moveTo>
                  <a:lnTo>
                    <a:pt x="8807" y="5904"/>
                  </a:lnTo>
                  <a:lnTo>
                    <a:pt x="7139" y="1068"/>
                  </a:lnTo>
                  <a:cubicBezTo>
                    <a:pt x="7673" y="934"/>
                    <a:pt x="8206" y="801"/>
                    <a:pt x="8807" y="767"/>
                  </a:cubicBezTo>
                  <a:close/>
                  <a:moveTo>
                    <a:pt x="6038" y="1501"/>
                  </a:moveTo>
                  <a:lnTo>
                    <a:pt x="7673" y="6271"/>
                  </a:lnTo>
                  <a:lnTo>
                    <a:pt x="4537" y="2268"/>
                  </a:lnTo>
                  <a:cubicBezTo>
                    <a:pt x="5004" y="1935"/>
                    <a:pt x="5504" y="1701"/>
                    <a:pt x="6038" y="1501"/>
                  </a:cubicBezTo>
                  <a:close/>
                  <a:moveTo>
                    <a:pt x="12576" y="1401"/>
                  </a:moveTo>
                  <a:cubicBezTo>
                    <a:pt x="13143" y="1601"/>
                    <a:pt x="13644" y="1868"/>
                    <a:pt x="14077" y="2202"/>
                  </a:cubicBezTo>
                  <a:lnTo>
                    <a:pt x="11008" y="6271"/>
                  </a:lnTo>
                  <a:lnTo>
                    <a:pt x="12576" y="1401"/>
                  </a:lnTo>
                  <a:close/>
                  <a:moveTo>
                    <a:pt x="15011" y="2869"/>
                  </a:moveTo>
                  <a:cubicBezTo>
                    <a:pt x="15411" y="3236"/>
                    <a:pt x="15812" y="3669"/>
                    <a:pt x="16145" y="4103"/>
                  </a:cubicBezTo>
                  <a:lnTo>
                    <a:pt x="11909" y="6938"/>
                  </a:lnTo>
                  <a:lnTo>
                    <a:pt x="11909" y="6938"/>
                  </a:lnTo>
                  <a:lnTo>
                    <a:pt x="15011" y="2869"/>
                  </a:lnTo>
                  <a:close/>
                  <a:moveTo>
                    <a:pt x="3636" y="3002"/>
                  </a:moveTo>
                  <a:lnTo>
                    <a:pt x="6739" y="7005"/>
                  </a:lnTo>
                  <a:lnTo>
                    <a:pt x="2469" y="4203"/>
                  </a:lnTo>
                  <a:cubicBezTo>
                    <a:pt x="2836" y="3769"/>
                    <a:pt x="3203" y="3369"/>
                    <a:pt x="3636" y="3002"/>
                  </a:cubicBezTo>
                  <a:close/>
                  <a:moveTo>
                    <a:pt x="16846" y="5070"/>
                  </a:moveTo>
                  <a:cubicBezTo>
                    <a:pt x="17113" y="5571"/>
                    <a:pt x="17346" y="6071"/>
                    <a:pt x="17546" y="6605"/>
                  </a:cubicBezTo>
                  <a:lnTo>
                    <a:pt x="12576" y="7906"/>
                  </a:lnTo>
                  <a:lnTo>
                    <a:pt x="16846" y="5070"/>
                  </a:lnTo>
                  <a:close/>
                  <a:moveTo>
                    <a:pt x="1835" y="5204"/>
                  </a:moveTo>
                  <a:lnTo>
                    <a:pt x="6138" y="8006"/>
                  </a:lnTo>
                  <a:lnTo>
                    <a:pt x="6138" y="8006"/>
                  </a:lnTo>
                  <a:lnTo>
                    <a:pt x="1168" y="6738"/>
                  </a:lnTo>
                  <a:cubicBezTo>
                    <a:pt x="1335" y="6205"/>
                    <a:pt x="1568" y="5704"/>
                    <a:pt x="1835" y="5204"/>
                  </a:cubicBezTo>
                  <a:close/>
                  <a:moveTo>
                    <a:pt x="17813" y="7706"/>
                  </a:moveTo>
                  <a:cubicBezTo>
                    <a:pt x="17913" y="8239"/>
                    <a:pt x="17980" y="8773"/>
                    <a:pt x="17980" y="9373"/>
                  </a:cubicBezTo>
                  <a:lnTo>
                    <a:pt x="12876" y="9040"/>
                  </a:lnTo>
                  <a:lnTo>
                    <a:pt x="17813" y="7706"/>
                  </a:lnTo>
                  <a:close/>
                  <a:moveTo>
                    <a:pt x="868" y="7872"/>
                  </a:moveTo>
                  <a:lnTo>
                    <a:pt x="5838" y="9107"/>
                  </a:lnTo>
                  <a:lnTo>
                    <a:pt x="734" y="9574"/>
                  </a:lnTo>
                  <a:lnTo>
                    <a:pt x="734" y="9373"/>
                  </a:lnTo>
                  <a:cubicBezTo>
                    <a:pt x="734" y="8873"/>
                    <a:pt x="801" y="8373"/>
                    <a:pt x="868" y="7872"/>
                  </a:cubicBezTo>
                  <a:close/>
                  <a:moveTo>
                    <a:pt x="12810" y="10207"/>
                  </a:moveTo>
                  <a:lnTo>
                    <a:pt x="17880" y="10574"/>
                  </a:lnTo>
                  <a:cubicBezTo>
                    <a:pt x="17813" y="11141"/>
                    <a:pt x="17680" y="11708"/>
                    <a:pt x="17513" y="12209"/>
                  </a:cubicBezTo>
                  <a:lnTo>
                    <a:pt x="12810" y="10207"/>
                  </a:lnTo>
                  <a:close/>
                  <a:moveTo>
                    <a:pt x="5971" y="10274"/>
                  </a:moveTo>
                  <a:lnTo>
                    <a:pt x="1301" y="12376"/>
                  </a:lnTo>
                  <a:cubicBezTo>
                    <a:pt x="1068" y="11842"/>
                    <a:pt x="968" y="11275"/>
                    <a:pt x="868" y="10741"/>
                  </a:cubicBezTo>
                  <a:lnTo>
                    <a:pt x="5971" y="10274"/>
                  </a:lnTo>
                  <a:close/>
                  <a:moveTo>
                    <a:pt x="12343" y="11275"/>
                  </a:moveTo>
                  <a:lnTo>
                    <a:pt x="17046" y="13276"/>
                  </a:lnTo>
                  <a:cubicBezTo>
                    <a:pt x="16812" y="13777"/>
                    <a:pt x="16512" y="14244"/>
                    <a:pt x="16145" y="14711"/>
                  </a:cubicBezTo>
                  <a:lnTo>
                    <a:pt x="12343" y="11275"/>
                  </a:lnTo>
                  <a:close/>
                  <a:moveTo>
                    <a:pt x="6405" y="11342"/>
                  </a:moveTo>
                  <a:lnTo>
                    <a:pt x="2669" y="14811"/>
                  </a:lnTo>
                  <a:cubicBezTo>
                    <a:pt x="2335" y="14410"/>
                    <a:pt x="2002" y="13910"/>
                    <a:pt x="1735" y="13410"/>
                  </a:cubicBezTo>
                  <a:lnTo>
                    <a:pt x="6405" y="11342"/>
                  </a:lnTo>
                  <a:close/>
                  <a:moveTo>
                    <a:pt x="11542" y="12175"/>
                  </a:moveTo>
                  <a:lnTo>
                    <a:pt x="15345" y="15578"/>
                  </a:lnTo>
                  <a:cubicBezTo>
                    <a:pt x="14911" y="15945"/>
                    <a:pt x="14511" y="16345"/>
                    <a:pt x="14010" y="16612"/>
                  </a:cubicBezTo>
                  <a:lnTo>
                    <a:pt x="11542" y="12175"/>
                  </a:lnTo>
                  <a:close/>
                  <a:moveTo>
                    <a:pt x="7206" y="12175"/>
                  </a:moveTo>
                  <a:lnTo>
                    <a:pt x="4837" y="16679"/>
                  </a:lnTo>
                  <a:cubicBezTo>
                    <a:pt x="4370" y="16378"/>
                    <a:pt x="3903" y="16045"/>
                    <a:pt x="3503" y="15611"/>
                  </a:cubicBezTo>
                  <a:lnTo>
                    <a:pt x="7206" y="12175"/>
                  </a:lnTo>
                  <a:close/>
                  <a:moveTo>
                    <a:pt x="10541" y="12676"/>
                  </a:moveTo>
                  <a:lnTo>
                    <a:pt x="13010" y="17179"/>
                  </a:lnTo>
                  <a:cubicBezTo>
                    <a:pt x="12509" y="17413"/>
                    <a:pt x="11976" y="17579"/>
                    <a:pt x="11409" y="17713"/>
                  </a:cubicBezTo>
                  <a:lnTo>
                    <a:pt x="10541" y="12676"/>
                  </a:lnTo>
                  <a:close/>
                  <a:moveTo>
                    <a:pt x="8240" y="12743"/>
                  </a:moveTo>
                  <a:lnTo>
                    <a:pt x="7472" y="17779"/>
                  </a:lnTo>
                  <a:cubicBezTo>
                    <a:pt x="6905" y="17679"/>
                    <a:pt x="6372" y="17513"/>
                    <a:pt x="5871" y="17246"/>
                  </a:cubicBezTo>
                  <a:lnTo>
                    <a:pt x="8240" y="12743"/>
                  </a:lnTo>
                  <a:close/>
                  <a:moveTo>
                    <a:pt x="9374" y="12909"/>
                  </a:moveTo>
                  <a:lnTo>
                    <a:pt x="10241" y="17946"/>
                  </a:lnTo>
                  <a:cubicBezTo>
                    <a:pt x="9974" y="18013"/>
                    <a:pt x="9641" y="18013"/>
                    <a:pt x="9340" y="18013"/>
                  </a:cubicBezTo>
                  <a:cubicBezTo>
                    <a:pt x="9074" y="18013"/>
                    <a:pt x="8840" y="17946"/>
                    <a:pt x="8573" y="17946"/>
                  </a:cubicBezTo>
                  <a:lnTo>
                    <a:pt x="9374" y="12909"/>
                  </a:lnTo>
                  <a:close/>
                  <a:moveTo>
                    <a:pt x="9374" y="0"/>
                  </a:moveTo>
                  <a:cubicBezTo>
                    <a:pt x="4203" y="0"/>
                    <a:pt x="0" y="4203"/>
                    <a:pt x="0" y="9373"/>
                  </a:cubicBezTo>
                  <a:cubicBezTo>
                    <a:pt x="0" y="14544"/>
                    <a:pt x="4203" y="18747"/>
                    <a:pt x="9374" y="18747"/>
                  </a:cubicBezTo>
                  <a:cubicBezTo>
                    <a:pt x="14544" y="18747"/>
                    <a:pt x="18747" y="14544"/>
                    <a:pt x="18747" y="9373"/>
                  </a:cubicBezTo>
                  <a:cubicBezTo>
                    <a:pt x="18747" y="4203"/>
                    <a:pt x="14544" y="0"/>
                    <a:pt x="9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13;p67">
              <a:extLst>
                <a:ext uri="{FF2B5EF4-FFF2-40B4-BE49-F238E27FC236}">
                  <a16:creationId xmlns:a16="http://schemas.microsoft.com/office/drawing/2014/main" id="{5C1196D0-7208-4EC5-C589-3BA7743B8A95}"/>
                </a:ext>
              </a:extLst>
            </p:cNvPr>
            <p:cNvSpPr/>
            <p:nvPr/>
          </p:nvSpPr>
          <p:spPr>
            <a:xfrm>
              <a:off x="1408000" y="4245625"/>
              <a:ext cx="81750" cy="81750"/>
            </a:xfrm>
            <a:custGeom>
              <a:avLst/>
              <a:gdLst/>
              <a:ahLst/>
              <a:cxnLst/>
              <a:rect l="l" t="t" r="r" b="b"/>
              <a:pathLst>
                <a:path w="3270" h="3270" extrusionOk="0">
                  <a:moveTo>
                    <a:pt x="1635" y="1"/>
                  </a:moveTo>
                  <a:cubicBezTo>
                    <a:pt x="701" y="1"/>
                    <a:pt x="1" y="768"/>
                    <a:pt x="1" y="1635"/>
                  </a:cubicBezTo>
                  <a:cubicBezTo>
                    <a:pt x="1" y="2536"/>
                    <a:pt x="768" y="3270"/>
                    <a:pt x="1635" y="3270"/>
                  </a:cubicBezTo>
                  <a:cubicBezTo>
                    <a:pt x="2536" y="3270"/>
                    <a:pt x="3270" y="2503"/>
                    <a:pt x="3270" y="1635"/>
                  </a:cubicBezTo>
                  <a:cubicBezTo>
                    <a:pt x="3270" y="768"/>
                    <a:pt x="2536" y="34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014;p67">
              <a:extLst>
                <a:ext uri="{FF2B5EF4-FFF2-40B4-BE49-F238E27FC236}">
                  <a16:creationId xmlns:a16="http://schemas.microsoft.com/office/drawing/2014/main" id="{B238EFA6-0A23-6BA2-F1FC-2A32EBD68D85}"/>
                </a:ext>
              </a:extLst>
            </p:cNvPr>
            <p:cNvSpPr/>
            <p:nvPr/>
          </p:nvSpPr>
          <p:spPr>
            <a:xfrm>
              <a:off x="3718825" y="3986275"/>
              <a:ext cx="600450" cy="600475"/>
            </a:xfrm>
            <a:custGeom>
              <a:avLst/>
              <a:gdLst/>
              <a:ahLst/>
              <a:cxnLst/>
              <a:rect l="l" t="t" r="r" b="b"/>
              <a:pathLst>
                <a:path w="24018" h="24019" extrusionOk="0">
                  <a:moveTo>
                    <a:pt x="12009" y="1"/>
                  </a:moveTo>
                  <a:cubicBezTo>
                    <a:pt x="5371" y="1"/>
                    <a:pt x="1" y="5371"/>
                    <a:pt x="1" y="12009"/>
                  </a:cubicBezTo>
                  <a:cubicBezTo>
                    <a:pt x="1" y="18648"/>
                    <a:pt x="5371" y="24018"/>
                    <a:pt x="12009" y="24018"/>
                  </a:cubicBezTo>
                  <a:cubicBezTo>
                    <a:pt x="18647" y="24018"/>
                    <a:pt x="24018" y="18648"/>
                    <a:pt x="24018" y="12009"/>
                  </a:cubicBezTo>
                  <a:cubicBezTo>
                    <a:pt x="24018" y="5371"/>
                    <a:pt x="18647" y="1"/>
                    <a:pt x="12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015;p67">
              <a:extLst>
                <a:ext uri="{FF2B5EF4-FFF2-40B4-BE49-F238E27FC236}">
                  <a16:creationId xmlns:a16="http://schemas.microsoft.com/office/drawing/2014/main" id="{C6754A57-723B-31B6-CCC1-B0DB2802C8F9}"/>
                </a:ext>
              </a:extLst>
            </p:cNvPr>
            <p:cNvSpPr/>
            <p:nvPr/>
          </p:nvSpPr>
          <p:spPr>
            <a:xfrm>
              <a:off x="3784700" y="4052175"/>
              <a:ext cx="469525" cy="468675"/>
            </a:xfrm>
            <a:custGeom>
              <a:avLst/>
              <a:gdLst/>
              <a:ahLst/>
              <a:cxnLst/>
              <a:rect l="l" t="t" r="r" b="b"/>
              <a:pathLst>
                <a:path w="18781" h="18747" extrusionOk="0">
                  <a:moveTo>
                    <a:pt x="9975" y="767"/>
                  </a:moveTo>
                  <a:cubicBezTo>
                    <a:pt x="10475" y="834"/>
                    <a:pt x="11009" y="901"/>
                    <a:pt x="11476" y="1034"/>
                  </a:cubicBezTo>
                  <a:lnTo>
                    <a:pt x="9975" y="5704"/>
                  </a:lnTo>
                  <a:lnTo>
                    <a:pt x="9975" y="767"/>
                  </a:lnTo>
                  <a:close/>
                  <a:moveTo>
                    <a:pt x="8807" y="767"/>
                  </a:moveTo>
                  <a:lnTo>
                    <a:pt x="8807" y="5904"/>
                  </a:lnTo>
                  <a:lnTo>
                    <a:pt x="7139" y="1068"/>
                  </a:lnTo>
                  <a:cubicBezTo>
                    <a:pt x="7673" y="934"/>
                    <a:pt x="8207" y="801"/>
                    <a:pt x="8807" y="767"/>
                  </a:cubicBezTo>
                  <a:close/>
                  <a:moveTo>
                    <a:pt x="6105" y="1434"/>
                  </a:moveTo>
                  <a:lnTo>
                    <a:pt x="7706" y="6271"/>
                  </a:lnTo>
                  <a:lnTo>
                    <a:pt x="7706" y="6271"/>
                  </a:lnTo>
                  <a:lnTo>
                    <a:pt x="4604" y="2235"/>
                  </a:lnTo>
                  <a:cubicBezTo>
                    <a:pt x="5038" y="1901"/>
                    <a:pt x="5538" y="1668"/>
                    <a:pt x="6105" y="1434"/>
                  </a:cubicBezTo>
                  <a:close/>
                  <a:moveTo>
                    <a:pt x="12610" y="1401"/>
                  </a:moveTo>
                  <a:cubicBezTo>
                    <a:pt x="13144" y="1601"/>
                    <a:pt x="13644" y="1868"/>
                    <a:pt x="14111" y="2202"/>
                  </a:cubicBezTo>
                  <a:lnTo>
                    <a:pt x="11009" y="6271"/>
                  </a:lnTo>
                  <a:lnTo>
                    <a:pt x="11009" y="6271"/>
                  </a:lnTo>
                  <a:lnTo>
                    <a:pt x="12610" y="1401"/>
                  </a:lnTo>
                  <a:close/>
                  <a:moveTo>
                    <a:pt x="15045" y="2869"/>
                  </a:moveTo>
                  <a:cubicBezTo>
                    <a:pt x="15445" y="3236"/>
                    <a:pt x="15812" y="3669"/>
                    <a:pt x="16179" y="4103"/>
                  </a:cubicBezTo>
                  <a:lnTo>
                    <a:pt x="11976" y="6938"/>
                  </a:lnTo>
                  <a:lnTo>
                    <a:pt x="15045" y="2869"/>
                  </a:lnTo>
                  <a:close/>
                  <a:moveTo>
                    <a:pt x="3637" y="3002"/>
                  </a:moveTo>
                  <a:lnTo>
                    <a:pt x="6772" y="7005"/>
                  </a:lnTo>
                  <a:lnTo>
                    <a:pt x="2469" y="4203"/>
                  </a:lnTo>
                  <a:cubicBezTo>
                    <a:pt x="2836" y="3769"/>
                    <a:pt x="3203" y="3369"/>
                    <a:pt x="3637" y="3002"/>
                  </a:cubicBezTo>
                  <a:close/>
                  <a:moveTo>
                    <a:pt x="16846" y="5070"/>
                  </a:moveTo>
                  <a:cubicBezTo>
                    <a:pt x="17146" y="5571"/>
                    <a:pt x="17347" y="6071"/>
                    <a:pt x="17547" y="6605"/>
                  </a:cubicBezTo>
                  <a:lnTo>
                    <a:pt x="12610" y="7906"/>
                  </a:lnTo>
                  <a:lnTo>
                    <a:pt x="16846" y="5070"/>
                  </a:lnTo>
                  <a:close/>
                  <a:moveTo>
                    <a:pt x="1869" y="5204"/>
                  </a:moveTo>
                  <a:lnTo>
                    <a:pt x="6172" y="8006"/>
                  </a:lnTo>
                  <a:lnTo>
                    <a:pt x="1202" y="6738"/>
                  </a:lnTo>
                  <a:cubicBezTo>
                    <a:pt x="1368" y="6205"/>
                    <a:pt x="1635" y="5704"/>
                    <a:pt x="1869" y="5204"/>
                  </a:cubicBezTo>
                  <a:close/>
                  <a:moveTo>
                    <a:pt x="17814" y="7706"/>
                  </a:moveTo>
                  <a:cubicBezTo>
                    <a:pt x="17947" y="8239"/>
                    <a:pt x="17980" y="8773"/>
                    <a:pt x="17980" y="9373"/>
                  </a:cubicBezTo>
                  <a:lnTo>
                    <a:pt x="12877" y="9040"/>
                  </a:lnTo>
                  <a:lnTo>
                    <a:pt x="17814" y="7706"/>
                  </a:lnTo>
                  <a:close/>
                  <a:moveTo>
                    <a:pt x="935" y="7872"/>
                  </a:moveTo>
                  <a:lnTo>
                    <a:pt x="5872" y="9107"/>
                  </a:lnTo>
                  <a:lnTo>
                    <a:pt x="801" y="9574"/>
                  </a:lnTo>
                  <a:lnTo>
                    <a:pt x="801" y="9373"/>
                  </a:lnTo>
                  <a:cubicBezTo>
                    <a:pt x="801" y="8873"/>
                    <a:pt x="835" y="8373"/>
                    <a:pt x="935" y="7872"/>
                  </a:cubicBezTo>
                  <a:close/>
                  <a:moveTo>
                    <a:pt x="12810" y="10207"/>
                  </a:moveTo>
                  <a:lnTo>
                    <a:pt x="17880" y="10574"/>
                  </a:lnTo>
                  <a:cubicBezTo>
                    <a:pt x="17814" y="11141"/>
                    <a:pt x="17680" y="11708"/>
                    <a:pt x="17513" y="12209"/>
                  </a:cubicBezTo>
                  <a:lnTo>
                    <a:pt x="12810" y="10207"/>
                  </a:lnTo>
                  <a:close/>
                  <a:moveTo>
                    <a:pt x="5972" y="10274"/>
                  </a:moveTo>
                  <a:lnTo>
                    <a:pt x="1302" y="12376"/>
                  </a:lnTo>
                  <a:cubicBezTo>
                    <a:pt x="1102" y="11842"/>
                    <a:pt x="968" y="11275"/>
                    <a:pt x="868" y="10741"/>
                  </a:cubicBezTo>
                  <a:lnTo>
                    <a:pt x="5972" y="10274"/>
                  </a:lnTo>
                  <a:close/>
                  <a:moveTo>
                    <a:pt x="12343" y="11275"/>
                  </a:moveTo>
                  <a:lnTo>
                    <a:pt x="17046" y="13276"/>
                  </a:lnTo>
                  <a:cubicBezTo>
                    <a:pt x="16813" y="13777"/>
                    <a:pt x="16513" y="14244"/>
                    <a:pt x="16146" y="14711"/>
                  </a:cubicBezTo>
                  <a:lnTo>
                    <a:pt x="12343" y="11275"/>
                  </a:lnTo>
                  <a:close/>
                  <a:moveTo>
                    <a:pt x="6439" y="11342"/>
                  </a:moveTo>
                  <a:lnTo>
                    <a:pt x="2669" y="14811"/>
                  </a:lnTo>
                  <a:cubicBezTo>
                    <a:pt x="2336" y="14410"/>
                    <a:pt x="2002" y="13910"/>
                    <a:pt x="1769" y="13410"/>
                  </a:cubicBezTo>
                  <a:lnTo>
                    <a:pt x="6439" y="11342"/>
                  </a:lnTo>
                  <a:close/>
                  <a:moveTo>
                    <a:pt x="11609" y="12175"/>
                  </a:moveTo>
                  <a:lnTo>
                    <a:pt x="15378" y="15578"/>
                  </a:lnTo>
                  <a:cubicBezTo>
                    <a:pt x="14978" y="15945"/>
                    <a:pt x="14545" y="16345"/>
                    <a:pt x="14044" y="16612"/>
                  </a:cubicBezTo>
                  <a:lnTo>
                    <a:pt x="11609" y="12175"/>
                  </a:lnTo>
                  <a:close/>
                  <a:moveTo>
                    <a:pt x="7273" y="12175"/>
                  </a:moveTo>
                  <a:lnTo>
                    <a:pt x="4871" y="16679"/>
                  </a:lnTo>
                  <a:cubicBezTo>
                    <a:pt x="4437" y="16378"/>
                    <a:pt x="3970" y="16045"/>
                    <a:pt x="3537" y="15611"/>
                  </a:cubicBezTo>
                  <a:lnTo>
                    <a:pt x="7273" y="12175"/>
                  </a:lnTo>
                  <a:close/>
                  <a:moveTo>
                    <a:pt x="10575" y="12676"/>
                  </a:moveTo>
                  <a:lnTo>
                    <a:pt x="13043" y="17179"/>
                  </a:lnTo>
                  <a:cubicBezTo>
                    <a:pt x="12543" y="17413"/>
                    <a:pt x="12009" y="17579"/>
                    <a:pt x="11476" y="17713"/>
                  </a:cubicBezTo>
                  <a:lnTo>
                    <a:pt x="10575" y="12676"/>
                  </a:lnTo>
                  <a:close/>
                  <a:moveTo>
                    <a:pt x="8273" y="12743"/>
                  </a:moveTo>
                  <a:lnTo>
                    <a:pt x="7473" y="17779"/>
                  </a:lnTo>
                  <a:cubicBezTo>
                    <a:pt x="6939" y="17679"/>
                    <a:pt x="6372" y="17513"/>
                    <a:pt x="5872" y="17246"/>
                  </a:cubicBezTo>
                  <a:lnTo>
                    <a:pt x="8273" y="12743"/>
                  </a:lnTo>
                  <a:close/>
                  <a:moveTo>
                    <a:pt x="9441" y="12909"/>
                  </a:moveTo>
                  <a:lnTo>
                    <a:pt x="10308" y="17946"/>
                  </a:lnTo>
                  <a:cubicBezTo>
                    <a:pt x="10008" y="18013"/>
                    <a:pt x="9674" y="18013"/>
                    <a:pt x="9374" y="18013"/>
                  </a:cubicBezTo>
                  <a:cubicBezTo>
                    <a:pt x="9141" y="18013"/>
                    <a:pt x="8874" y="17946"/>
                    <a:pt x="8640" y="17946"/>
                  </a:cubicBezTo>
                  <a:lnTo>
                    <a:pt x="9441" y="12909"/>
                  </a:lnTo>
                  <a:close/>
                  <a:moveTo>
                    <a:pt x="9374" y="0"/>
                  </a:moveTo>
                  <a:cubicBezTo>
                    <a:pt x="4204" y="0"/>
                    <a:pt x="1" y="4203"/>
                    <a:pt x="1" y="9373"/>
                  </a:cubicBezTo>
                  <a:cubicBezTo>
                    <a:pt x="1" y="14544"/>
                    <a:pt x="4204" y="18747"/>
                    <a:pt x="9374" y="18747"/>
                  </a:cubicBezTo>
                  <a:cubicBezTo>
                    <a:pt x="14545" y="18747"/>
                    <a:pt x="18781" y="14544"/>
                    <a:pt x="18781" y="9373"/>
                  </a:cubicBezTo>
                  <a:cubicBezTo>
                    <a:pt x="18781" y="4203"/>
                    <a:pt x="14545" y="0"/>
                    <a:pt x="9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016;p67">
              <a:extLst>
                <a:ext uri="{FF2B5EF4-FFF2-40B4-BE49-F238E27FC236}">
                  <a16:creationId xmlns:a16="http://schemas.microsoft.com/office/drawing/2014/main" id="{C881B795-791E-DB52-EE07-0AE682107306}"/>
                </a:ext>
              </a:extLst>
            </p:cNvPr>
            <p:cNvSpPr/>
            <p:nvPr/>
          </p:nvSpPr>
          <p:spPr>
            <a:xfrm>
              <a:off x="3979025" y="4245625"/>
              <a:ext cx="80900" cy="81750"/>
            </a:xfrm>
            <a:custGeom>
              <a:avLst/>
              <a:gdLst/>
              <a:ahLst/>
              <a:cxnLst/>
              <a:rect l="l" t="t" r="r" b="b"/>
              <a:pathLst>
                <a:path w="3236" h="3270" extrusionOk="0">
                  <a:moveTo>
                    <a:pt x="1601" y="1"/>
                  </a:moveTo>
                  <a:cubicBezTo>
                    <a:pt x="701" y="1"/>
                    <a:pt x="0" y="768"/>
                    <a:pt x="0" y="1635"/>
                  </a:cubicBezTo>
                  <a:cubicBezTo>
                    <a:pt x="0" y="2536"/>
                    <a:pt x="734" y="3270"/>
                    <a:pt x="1601" y="3270"/>
                  </a:cubicBezTo>
                  <a:cubicBezTo>
                    <a:pt x="2535" y="3270"/>
                    <a:pt x="3236" y="2503"/>
                    <a:pt x="3236" y="1635"/>
                  </a:cubicBezTo>
                  <a:cubicBezTo>
                    <a:pt x="3236" y="768"/>
                    <a:pt x="2502" y="34"/>
                    <a:pt x="1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017;p67">
              <a:extLst>
                <a:ext uri="{FF2B5EF4-FFF2-40B4-BE49-F238E27FC236}">
                  <a16:creationId xmlns:a16="http://schemas.microsoft.com/office/drawing/2014/main" id="{0077DD4E-46D6-D39B-C7A3-D6DF6AA839BE}"/>
                </a:ext>
              </a:extLst>
            </p:cNvPr>
            <p:cNvSpPr/>
            <p:nvPr/>
          </p:nvSpPr>
          <p:spPr>
            <a:xfrm>
              <a:off x="823425" y="3215525"/>
              <a:ext cx="3993700" cy="1196650"/>
            </a:xfrm>
            <a:custGeom>
              <a:avLst/>
              <a:gdLst/>
              <a:ahLst/>
              <a:cxnLst/>
              <a:rect l="l" t="t" r="r" b="b"/>
              <a:pathLst>
                <a:path w="159748" h="47866" extrusionOk="0">
                  <a:moveTo>
                    <a:pt x="105273" y="5840"/>
                  </a:moveTo>
                  <a:cubicBezTo>
                    <a:pt x="105318" y="5840"/>
                    <a:pt x="105363" y="5842"/>
                    <a:pt x="105409" y="5846"/>
                  </a:cubicBezTo>
                  <a:cubicBezTo>
                    <a:pt x="112614" y="6847"/>
                    <a:pt x="117318" y="10316"/>
                    <a:pt x="119753" y="12551"/>
                  </a:cubicBezTo>
                  <a:cubicBezTo>
                    <a:pt x="120587" y="13352"/>
                    <a:pt x="120053" y="14719"/>
                    <a:pt x="118919" y="14753"/>
                  </a:cubicBezTo>
                  <a:lnTo>
                    <a:pt x="104408" y="15253"/>
                  </a:lnTo>
                  <a:cubicBezTo>
                    <a:pt x="104373" y="15256"/>
                    <a:pt x="104338" y="15257"/>
                    <a:pt x="104304" y="15257"/>
                  </a:cubicBezTo>
                  <a:cubicBezTo>
                    <a:pt x="103423" y="15257"/>
                    <a:pt x="102779" y="14452"/>
                    <a:pt x="102907" y="13585"/>
                  </a:cubicBezTo>
                  <a:lnTo>
                    <a:pt x="103908" y="6980"/>
                  </a:lnTo>
                  <a:cubicBezTo>
                    <a:pt x="104002" y="6322"/>
                    <a:pt x="104568" y="5840"/>
                    <a:pt x="105273" y="5840"/>
                  </a:cubicBezTo>
                  <a:close/>
                  <a:moveTo>
                    <a:pt x="92316" y="4504"/>
                  </a:moveTo>
                  <a:cubicBezTo>
                    <a:pt x="93764" y="4504"/>
                    <a:pt x="95271" y="4559"/>
                    <a:pt x="96836" y="4679"/>
                  </a:cubicBezTo>
                  <a:cubicBezTo>
                    <a:pt x="97704" y="4712"/>
                    <a:pt x="98237" y="5513"/>
                    <a:pt x="98004" y="6313"/>
                  </a:cubicBezTo>
                  <a:lnTo>
                    <a:pt x="95469" y="15487"/>
                  </a:lnTo>
                  <a:lnTo>
                    <a:pt x="67782" y="16354"/>
                  </a:lnTo>
                  <a:cubicBezTo>
                    <a:pt x="67782" y="16354"/>
                    <a:pt x="70251" y="13552"/>
                    <a:pt x="65814" y="12618"/>
                  </a:cubicBezTo>
                  <a:cubicBezTo>
                    <a:pt x="65814" y="12618"/>
                    <a:pt x="74753" y="4504"/>
                    <a:pt x="92316" y="4504"/>
                  </a:cubicBezTo>
                  <a:close/>
                  <a:moveTo>
                    <a:pt x="97853" y="0"/>
                  </a:moveTo>
                  <a:cubicBezTo>
                    <a:pt x="86340" y="0"/>
                    <a:pt x="76858" y="2295"/>
                    <a:pt x="72886" y="3445"/>
                  </a:cubicBezTo>
                  <a:cubicBezTo>
                    <a:pt x="72386" y="3545"/>
                    <a:pt x="71885" y="3711"/>
                    <a:pt x="71418" y="3912"/>
                  </a:cubicBezTo>
                  <a:cubicBezTo>
                    <a:pt x="70718" y="4212"/>
                    <a:pt x="69984" y="4545"/>
                    <a:pt x="69283" y="4912"/>
                  </a:cubicBezTo>
                  <a:lnTo>
                    <a:pt x="47434" y="17355"/>
                  </a:lnTo>
                  <a:cubicBezTo>
                    <a:pt x="46329" y="17341"/>
                    <a:pt x="45241" y="17333"/>
                    <a:pt x="44172" y="17333"/>
                  </a:cubicBezTo>
                  <a:cubicBezTo>
                    <a:pt x="42661" y="17333"/>
                    <a:pt x="41189" y="17349"/>
                    <a:pt x="39762" y="17388"/>
                  </a:cubicBezTo>
                  <a:cubicBezTo>
                    <a:pt x="22016" y="18022"/>
                    <a:pt x="10208" y="21891"/>
                    <a:pt x="5905" y="23559"/>
                  </a:cubicBezTo>
                  <a:cubicBezTo>
                    <a:pt x="4771" y="24026"/>
                    <a:pt x="3937" y="25027"/>
                    <a:pt x="3737" y="26194"/>
                  </a:cubicBezTo>
                  <a:lnTo>
                    <a:pt x="3003" y="30864"/>
                  </a:lnTo>
                  <a:lnTo>
                    <a:pt x="2969" y="31031"/>
                  </a:lnTo>
                  <a:cubicBezTo>
                    <a:pt x="2903" y="31298"/>
                    <a:pt x="3003" y="31531"/>
                    <a:pt x="3136" y="31698"/>
                  </a:cubicBezTo>
                  <a:cubicBezTo>
                    <a:pt x="3303" y="31865"/>
                    <a:pt x="3336" y="32065"/>
                    <a:pt x="3336" y="32332"/>
                  </a:cubicBezTo>
                  <a:cubicBezTo>
                    <a:pt x="3336" y="32499"/>
                    <a:pt x="3303" y="32699"/>
                    <a:pt x="3170" y="32866"/>
                  </a:cubicBezTo>
                  <a:lnTo>
                    <a:pt x="2302" y="34200"/>
                  </a:lnTo>
                  <a:lnTo>
                    <a:pt x="1402" y="34200"/>
                  </a:lnTo>
                  <a:cubicBezTo>
                    <a:pt x="634" y="34200"/>
                    <a:pt x="1" y="34834"/>
                    <a:pt x="1" y="35634"/>
                  </a:cubicBezTo>
                  <a:lnTo>
                    <a:pt x="1" y="37369"/>
                  </a:lnTo>
                  <a:cubicBezTo>
                    <a:pt x="1" y="37803"/>
                    <a:pt x="201" y="38203"/>
                    <a:pt x="534" y="38470"/>
                  </a:cubicBezTo>
                  <a:cubicBezTo>
                    <a:pt x="1035" y="38837"/>
                    <a:pt x="1335" y="39404"/>
                    <a:pt x="1368" y="40037"/>
                  </a:cubicBezTo>
                  <a:lnTo>
                    <a:pt x="1668" y="43507"/>
                  </a:lnTo>
                  <a:cubicBezTo>
                    <a:pt x="1702" y="43907"/>
                    <a:pt x="1835" y="44341"/>
                    <a:pt x="2035" y="44741"/>
                  </a:cubicBezTo>
                  <a:cubicBezTo>
                    <a:pt x="2302" y="45208"/>
                    <a:pt x="2669" y="45575"/>
                    <a:pt x="3069" y="45875"/>
                  </a:cubicBezTo>
                  <a:cubicBezTo>
                    <a:pt x="3503" y="46175"/>
                    <a:pt x="4003" y="46342"/>
                    <a:pt x="4537" y="46375"/>
                  </a:cubicBezTo>
                  <a:cubicBezTo>
                    <a:pt x="5838" y="46475"/>
                    <a:pt x="7873" y="46642"/>
                    <a:pt x="10842" y="46742"/>
                  </a:cubicBezTo>
                  <a:lnTo>
                    <a:pt x="10842" y="43006"/>
                  </a:lnTo>
                  <a:cubicBezTo>
                    <a:pt x="10842" y="35167"/>
                    <a:pt x="17213" y="28763"/>
                    <a:pt x="25052" y="28763"/>
                  </a:cubicBezTo>
                  <a:cubicBezTo>
                    <a:pt x="28988" y="28763"/>
                    <a:pt x="32524" y="30364"/>
                    <a:pt x="35092" y="32932"/>
                  </a:cubicBezTo>
                  <a:cubicBezTo>
                    <a:pt x="37694" y="35534"/>
                    <a:pt x="39262" y="39070"/>
                    <a:pt x="39262" y="43006"/>
                  </a:cubicBezTo>
                  <a:lnTo>
                    <a:pt x="39262" y="47743"/>
                  </a:lnTo>
                  <a:cubicBezTo>
                    <a:pt x="44507" y="47824"/>
                    <a:pt x="51190" y="47865"/>
                    <a:pt x="58635" y="47865"/>
                  </a:cubicBezTo>
                  <a:cubicBezTo>
                    <a:pt x="75669" y="47865"/>
                    <a:pt x="96693" y="47650"/>
                    <a:pt x="113615" y="47209"/>
                  </a:cubicBezTo>
                  <a:lnTo>
                    <a:pt x="113615" y="42940"/>
                  </a:lnTo>
                  <a:cubicBezTo>
                    <a:pt x="113615" y="35101"/>
                    <a:pt x="119986" y="28729"/>
                    <a:pt x="127825" y="28729"/>
                  </a:cubicBezTo>
                  <a:lnTo>
                    <a:pt x="128826" y="28729"/>
                  </a:lnTo>
                  <a:cubicBezTo>
                    <a:pt x="136665" y="28729"/>
                    <a:pt x="143069" y="35101"/>
                    <a:pt x="143069" y="42940"/>
                  </a:cubicBezTo>
                  <a:lnTo>
                    <a:pt x="143069" y="45575"/>
                  </a:lnTo>
                  <a:cubicBezTo>
                    <a:pt x="148301" y="44509"/>
                    <a:pt x="152090" y="44270"/>
                    <a:pt x="154489" y="44270"/>
                  </a:cubicBezTo>
                  <a:cubicBezTo>
                    <a:pt x="155394" y="44270"/>
                    <a:pt x="156101" y="44304"/>
                    <a:pt x="156612" y="44341"/>
                  </a:cubicBezTo>
                  <a:cubicBezTo>
                    <a:pt x="156643" y="44342"/>
                    <a:pt x="156673" y="44343"/>
                    <a:pt x="156704" y="44343"/>
                  </a:cubicBezTo>
                  <a:cubicBezTo>
                    <a:pt x="157337" y="44343"/>
                    <a:pt x="157926" y="44013"/>
                    <a:pt x="158180" y="43440"/>
                  </a:cubicBezTo>
                  <a:lnTo>
                    <a:pt x="158814" y="42272"/>
                  </a:lnTo>
                  <a:cubicBezTo>
                    <a:pt x="158914" y="42172"/>
                    <a:pt x="158847" y="41939"/>
                    <a:pt x="158747" y="41872"/>
                  </a:cubicBezTo>
                  <a:cubicBezTo>
                    <a:pt x="158447" y="41705"/>
                    <a:pt x="158314" y="41372"/>
                    <a:pt x="158314" y="41072"/>
                  </a:cubicBezTo>
                  <a:cubicBezTo>
                    <a:pt x="158314" y="40871"/>
                    <a:pt x="158414" y="40605"/>
                    <a:pt x="158580" y="40404"/>
                  </a:cubicBezTo>
                  <a:lnTo>
                    <a:pt x="158981" y="39937"/>
                  </a:lnTo>
                  <a:cubicBezTo>
                    <a:pt x="159448" y="39437"/>
                    <a:pt x="159581" y="38703"/>
                    <a:pt x="159281" y="38069"/>
                  </a:cubicBezTo>
                  <a:lnTo>
                    <a:pt x="158914" y="37235"/>
                  </a:lnTo>
                  <a:cubicBezTo>
                    <a:pt x="158681" y="36768"/>
                    <a:pt x="158814" y="36268"/>
                    <a:pt x="159148" y="35935"/>
                  </a:cubicBezTo>
                  <a:cubicBezTo>
                    <a:pt x="159514" y="35468"/>
                    <a:pt x="159748" y="34967"/>
                    <a:pt x="159748" y="34400"/>
                  </a:cubicBezTo>
                  <a:lnTo>
                    <a:pt x="159748" y="31298"/>
                  </a:lnTo>
                  <a:cubicBezTo>
                    <a:pt x="159748" y="30631"/>
                    <a:pt x="159414" y="29997"/>
                    <a:pt x="158847" y="29630"/>
                  </a:cubicBezTo>
                  <a:lnTo>
                    <a:pt x="156712" y="28129"/>
                  </a:lnTo>
                  <a:cubicBezTo>
                    <a:pt x="156779" y="27695"/>
                    <a:pt x="156846" y="27328"/>
                    <a:pt x="156846" y="26961"/>
                  </a:cubicBezTo>
                  <a:cubicBezTo>
                    <a:pt x="156946" y="26161"/>
                    <a:pt x="156946" y="25394"/>
                    <a:pt x="156946" y="24726"/>
                  </a:cubicBezTo>
                  <a:cubicBezTo>
                    <a:pt x="156879" y="22158"/>
                    <a:pt x="156279" y="20523"/>
                    <a:pt x="156045" y="20056"/>
                  </a:cubicBezTo>
                  <a:cubicBezTo>
                    <a:pt x="156012" y="19990"/>
                    <a:pt x="156012" y="19923"/>
                    <a:pt x="156012" y="19923"/>
                  </a:cubicBezTo>
                  <a:lnTo>
                    <a:pt x="156779" y="16187"/>
                  </a:lnTo>
                  <a:cubicBezTo>
                    <a:pt x="156874" y="15589"/>
                    <a:pt x="156404" y="15081"/>
                    <a:pt x="155819" y="15081"/>
                  </a:cubicBezTo>
                  <a:cubicBezTo>
                    <a:pt x="155784" y="15081"/>
                    <a:pt x="155748" y="15082"/>
                    <a:pt x="155712" y="15086"/>
                  </a:cubicBezTo>
                  <a:cubicBezTo>
                    <a:pt x="154770" y="15260"/>
                    <a:pt x="153475" y="15327"/>
                    <a:pt x="152035" y="15327"/>
                  </a:cubicBezTo>
                  <a:cubicBezTo>
                    <a:pt x="148781" y="15327"/>
                    <a:pt x="144792" y="14984"/>
                    <a:pt x="142502" y="14753"/>
                  </a:cubicBezTo>
                  <a:cubicBezTo>
                    <a:pt x="141802" y="14686"/>
                    <a:pt x="141101" y="14486"/>
                    <a:pt x="140434" y="14186"/>
                  </a:cubicBezTo>
                  <a:cubicBezTo>
                    <a:pt x="140001" y="13985"/>
                    <a:pt x="139634" y="13719"/>
                    <a:pt x="139267" y="13485"/>
                  </a:cubicBezTo>
                  <a:cubicBezTo>
                    <a:pt x="133796" y="9082"/>
                    <a:pt x="127959" y="6013"/>
                    <a:pt x="122088" y="3912"/>
                  </a:cubicBezTo>
                  <a:cubicBezTo>
                    <a:pt x="113789" y="983"/>
                    <a:pt x="105386" y="0"/>
                    <a:pt x="97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18;p67">
              <a:extLst>
                <a:ext uri="{FF2B5EF4-FFF2-40B4-BE49-F238E27FC236}">
                  <a16:creationId xmlns:a16="http://schemas.microsoft.com/office/drawing/2014/main" id="{3F2C0408-028A-0633-8946-C2A251352E4E}"/>
                </a:ext>
              </a:extLst>
            </p:cNvPr>
            <p:cNvSpPr/>
            <p:nvPr/>
          </p:nvSpPr>
          <p:spPr>
            <a:xfrm>
              <a:off x="898475" y="3851725"/>
              <a:ext cx="255225" cy="163000"/>
            </a:xfrm>
            <a:custGeom>
              <a:avLst/>
              <a:gdLst/>
              <a:ahLst/>
              <a:cxnLst/>
              <a:rect l="l" t="t" r="r" b="b"/>
              <a:pathLst>
                <a:path w="10209" h="6520" extrusionOk="0">
                  <a:moveTo>
                    <a:pt x="4310" y="1"/>
                  </a:moveTo>
                  <a:cubicBezTo>
                    <a:pt x="3366" y="1"/>
                    <a:pt x="2447" y="177"/>
                    <a:pt x="1569" y="513"/>
                  </a:cubicBezTo>
                  <a:lnTo>
                    <a:pt x="801" y="780"/>
                  </a:lnTo>
                  <a:lnTo>
                    <a:pt x="1" y="5416"/>
                  </a:lnTo>
                  <a:lnTo>
                    <a:pt x="501" y="5716"/>
                  </a:lnTo>
                  <a:cubicBezTo>
                    <a:pt x="1352" y="6252"/>
                    <a:pt x="2351" y="6520"/>
                    <a:pt x="3303" y="6520"/>
                  </a:cubicBezTo>
                  <a:cubicBezTo>
                    <a:pt x="3358" y="6520"/>
                    <a:pt x="3414" y="6519"/>
                    <a:pt x="3470" y="6517"/>
                  </a:cubicBezTo>
                  <a:cubicBezTo>
                    <a:pt x="4337" y="6450"/>
                    <a:pt x="5238" y="6183"/>
                    <a:pt x="6005" y="5616"/>
                  </a:cubicBezTo>
                  <a:lnTo>
                    <a:pt x="9574" y="3115"/>
                  </a:lnTo>
                  <a:cubicBezTo>
                    <a:pt x="10208" y="2681"/>
                    <a:pt x="10075" y="1614"/>
                    <a:pt x="9341" y="1380"/>
                  </a:cubicBezTo>
                  <a:lnTo>
                    <a:pt x="7006" y="513"/>
                  </a:lnTo>
                  <a:cubicBezTo>
                    <a:pt x="6405" y="246"/>
                    <a:pt x="5738" y="112"/>
                    <a:pt x="5138" y="46"/>
                  </a:cubicBezTo>
                  <a:cubicBezTo>
                    <a:pt x="4860" y="16"/>
                    <a:pt x="4584" y="1"/>
                    <a:pt x="4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19;p67">
              <a:extLst>
                <a:ext uri="{FF2B5EF4-FFF2-40B4-BE49-F238E27FC236}">
                  <a16:creationId xmlns:a16="http://schemas.microsoft.com/office/drawing/2014/main" id="{A31480E1-548D-7D4F-D39F-12387E5C86A5}"/>
                </a:ext>
              </a:extLst>
            </p:cNvPr>
            <p:cNvSpPr/>
            <p:nvPr/>
          </p:nvSpPr>
          <p:spPr>
            <a:xfrm>
              <a:off x="1817475" y="3313300"/>
              <a:ext cx="791425" cy="351950"/>
            </a:xfrm>
            <a:custGeom>
              <a:avLst/>
              <a:gdLst/>
              <a:ahLst/>
              <a:cxnLst/>
              <a:rect l="l" t="t" r="r" b="b"/>
              <a:pathLst>
                <a:path w="31657" h="14078" extrusionOk="0">
                  <a:moveTo>
                    <a:pt x="31656" y="1"/>
                  </a:moveTo>
                  <a:lnTo>
                    <a:pt x="31656" y="1"/>
                  </a:lnTo>
                  <a:cubicBezTo>
                    <a:pt x="30956" y="301"/>
                    <a:pt x="30255" y="634"/>
                    <a:pt x="29521" y="1068"/>
                  </a:cubicBezTo>
                  <a:lnTo>
                    <a:pt x="7672" y="13477"/>
                  </a:lnTo>
                  <a:cubicBezTo>
                    <a:pt x="6653" y="13451"/>
                    <a:pt x="5653" y="13441"/>
                    <a:pt x="4669" y="13441"/>
                  </a:cubicBezTo>
                  <a:cubicBezTo>
                    <a:pt x="3077" y="13441"/>
                    <a:pt x="1526" y="13469"/>
                    <a:pt x="0" y="13510"/>
                  </a:cubicBezTo>
                  <a:lnTo>
                    <a:pt x="11342" y="14077"/>
                  </a:lnTo>
                  <a:lnTo>
                    <a:pt x="316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20;p67">
              <a:extLst>
                <a:ext uri="{FF2B5EF4-FFF2-40B4-BE49-F238E27FC236}">
                  <a16:creationId xmlns:a16="http://schemas.microsoft.com/office/drawing/2014/main" id="{5121D301-1CD7-A996-67D0-5B5A7142AD92}"/>
                </a:ext>
              </a:extLst>
            </p:cNvPr>
            <p:cNvSpPr/>
            <p:nvPr/>
          </p:nvSpPr>
          <p:spPr>
            <a:xfrm>
              <a:off x="3813050" y="3313300"/>
              <a:ext cx="521250" cy="269375"/>
            </a:xfrm>
            <a:custGeom>
              <a:avLst/>
              <a:gdLst/>
              <a:ahLst/>
              <a:cxnLst/>
              <a:rect l="l" t="t" r="r" b="b"/>
              <a:pathLst>
                <a:path w="20850" h="10775" extrusionOk="0">
                  <a:moveTo>
                    <a:pt x="1" y="1"/>
                  </a:moveTo>
                  <a:cubicBezTo>
                    <a:pt x="1" y="1"/>
                    <a:pt x="14244" y="5738"/>
                    <a:pt x="19682" y="10775"/>
                  </a:cubicBezTo>
                  <a:lnTo>
                    <a:pt x="20849" y="10275"/>
                  </a:lnTo>
                  <a:cubicBezTo>
                    <a:pt x="20416" y="10108"/>
                    <a:pt x="20049" y="9874"/>
                    <a:pt x="19715" y="9574"/>
                  </a:cubicBezTo>
                  <a:cubicBezTo>
                    <a:pt x="14244" y="5138"/>
                    <a:pt x="8407" y="2102"/>
                    <a:pt x="2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21;p67">
              <a:extLst>
                <a:ext uri="{FF2B5EF4-FFF2-40B4-BE49-F238E27FC236}">
                  <a16:creationId xmlns:a16="http://schemas.microsoft.com/office/drawing/2014/main" id="{DEC609A7-658D-7308-1786-77FC62F0E56B}"/>
                </a:ext>
              </a:extLst>
            </p:cNvPr>
            <p:cNvSpPr/>
            <p:nvPr/>
          </p:nvSpPr>
          <p:spPr>
            <a:xfrm>
              <a:off x="2189650" y="3278700"/>
              <a:ext cx="1797725" cy="383225"/>
            </a:xfrm>
            <a:custGeom>
              <a:avLst/>
              <a:gdLst/>
              <a:ahLst/>
              <a:cxnLst/>
              <a:rect l="l" t="t" r="r" b="b"/>
              <a:pathLst>
                <a:path w="71909" h="15329" extrusionOk="0">
                  <a:moveTo>
                    <a:pt x="50624" y="3313"/>
                  </a:moveTo>
                  <a:cubicBezTo>
                    <a:pt x="50669" y="3313"/>
                    <a:pt x="50714" y="3315"/>
                    <a:pt x="50760" y="3319"/>
                  </a:cubicBezTo>
                  <a:cubicBezTo>
                    <a:pt x="57965" y="4320"/>
                    <a:pt x="62669" y="7789"/>
                    <a:pt x="65104" y="10024"/>
                  </a:cubicBezTo>
                  <a:cubicBezTo>
                    <a:pt x="65938" y="10825"/>
                    <a:pt x="65404" y="12192"/>
                    <a:pt x="64270" y="12226"/>
                  </a:cubicBezTo>
                  <a:lnTo>
                    <a:pt x="49759" y="12726"/>
                  </a:lnTo>
                  <a:cubicBezTo>
                    <a:pt x="49724" y="12729"/>
                    <a:pt x="49689" y="12730"/>
                    <a:pt x="49655" y="12730"/>
                  </a:cubicBezTo>
                  <a:cubicBezTo>
                    <a:pt x="48774" y="12730"/>
                    <a:pt x="48130" y="11925"/>
                    <a:pt x="48258" y="11058"/>
                  </a:cubicBezTo>
                  <a:lnTo>
                    <a:pt x="49259" y="4453"/>
                  </a:lnTo>
                  <a:cubicBezTo>
                    <a:pt x="49353" y="3795"/>
                    <a:pt x="49919" y="3313"/>
                    <a:pt x="50624" y="3313"/>
                  </a:cubicBezTo>
                  <a:close/>
                  <a:moveTo>
                    <a:pt x="37667" y="1977"/>
                  </a:moveTo>
                  <a:cubicBezTo>
                    <a:pt x="39115" y="1977"/>
                    <a:pt x="40622" y="2032"/>
                    <a:pt x="42187" y="2152"/>
                  </a:cubicBezTo>
                  <a:cubicBezTo>
                    <a:pt x="43055" y="2185"/>
                    <a:pt x="43588" y="2986"/>
                    <a:pt x="43355" y="3786"/>
                  </a:cubicBezTo>
                  <a:lnTo>
                    <a:pt x="40820" y="12960"/>
                  </a:lnTo>
                  <a:lnTo>
                    <a:pt x="13133" y="13827"/>
                  </a:lnTo>
                  <a:cubicBezTo>
                    <a:pt x="13133" y="13827"/>
                    <a:pt x="15602" y="11025"/>
                    <a:pt x="11165" y="10091"/>
                  </a:cubicBezTo>
                  <a:cubicBezTo>
                    <a:pt x="11165" y="10091"/>
                    <a:pt x="20104" y="1977"/>
                    <a:pt x="37667" y="1977"/>
                  </a:cubicBezTo>
                  <a:close/>
                  <a:moveTo>
                    <a:pt x="42315" y="1"/>
                  </a:moveTo>
                  <a:cubicBezTo>
                    <a:pt x="21310" y="1"/>
                    <a:pt x="5812" y="10060"/>
                    <a:pt x="624" y="13927"/>
                  </a:cubicBezTo>
                  <a:cubicBezTo>
                    <a:pt x="1" y="14353"/>
                    <a:pt x="346" y="15329"/>
                    <a:pt x="1087" y="15329"/>
                  </a:cubicBezTo>
                  <a:cubicBezTo>
                    <a:pt x="1100" y="15329"/>
                    <a:pt x="1112" y="15328"/>
                    <a:pt x="1125" y="15328"/>
                  </a:cubicBezTo>
                  <a:lnTo>
                    <a:pt x="35416" y="14160"/>
                  </a:lnTo>
                  <a:lnTo>
                    <a:pt x="41153" y="13960"/>
                  </a:lnTo>
                  <a:lnTo>
                    <a:pt x="67872" y="13026"/>
                  </a:lnTo>
                  <a:cubicBezTo>
                    <a:pt x="70841" y="12960"/>
                    <a:pt x="71909" y="9123"/>
                    <a:pt x="69407" y="7522"/>
                  </a:cubicBezTo>
                  <a:cubicBezTo>
                    <a:pt x="64403" y="4320"/>
                    <a:pt x="56598" y="751"/>
                    <a:pt x="46224" y="117"/>
                  </a:cubicBezTo>
                  <a:cubicBezTo>
                    <a:pt x="44901" y="38"/>
                    <a:pt x="43598" y="1"/>
                    <a:pt x="42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22;p67">
              <a:extLst>
                <a:ext uri="{FF2B5EF4-FFF2-40B4-BE49-F238E27FC236}">
                  <a16:creationId xmlns:a16="http://schemas.microsoft.com/office/drawing/2014/main" id="{B9318533-53DD-0203-659A-9F5A413C95C0}"/>
                </a:ext>
              </a:extLst>
            </p:cNvPr>
            <p:cNvSpPr/>
            <p:nvPr/>
          </p:nvSpPr>
          <p:spPr>
            <a:xfrm>
              <a:off x="4513550" y="3716925"/>
              <a:ext cx="241050" cy="172650"/>
            </a:xfrm>
            <a:custGeom>
              <a:avLst/>
              <a:gdLst/>
              <a:ahLst/>
              <a:cxnLst/>
              <a:rect l="l" t="t" r="r" b="b"/>
              <a:pathLst>
                <a:path w="9642" h="6906" extrusionOk="0">
                  <a:moveTo>
                    <a:pt x="2836" y="0"/>
                  </a:moveTo>
                  <a:cubicBezTo>
                    <a:pt x="2203" y="0"/>
                    <a:pt x="1635" y="234"/>
                    <a:pt x="1168" y="568"/>
                  </a:cubicBezTo>
                  <a:lnTo>
                    <a:pt x="1068" y="634"/>
                  </a:lnTo>
                  <a:cubicBezTo>
                    <a:pt x="201" y="1268"/>
                    <a:pt x="1" y="2402"/>
                    <a:pt x="501" y="3303"/>
                  </a:cubicBezTo>
                  <a:lnTo>
                    <a:pt x="1302" y="4670"/>
                  </a:lnTo>
                  <a:lnTo>
                    <a:pt x="2536" y="6905"/>
                  </a:lnTo>
                  <a:lnTo>
                    <a:pt x="9241" y="6905"/>
                  </a:lnTo>
                  <a:cubicBezTo>
                    <a:pt x="9641" y="3003"/>
                    <a:pt x="8707" y="634"/>
                    <a:pt x="8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23;p67">
              <a:extLst>
                <a:ext uri="{FF2B5EF4-FFF2-40B4-BE49-F238E27FC236}">
                  <a16:creationId xmlns:a16="http://schemas.microsoft.com/office/drawing/2014/main" id="{D7829F31-A27D-BF30-DB2D-027C951BB4AA}"/>
                </a:ext>
              </a:extLst>
            </p:cNvPr>
            <p:cNvSpPr/>
            <p:nvPr/>
          </p:nvSpPr>
          <p:spPr>
            <a:xfrm>
              <a:off x="4546075" y="3833675"/>
              <a:ext cx="201850" cy="55900"/>
            </a:xfrm>
            <a:custGeom>
              <a:avLst/>
              <a:gdLst/>
              <a:ahLst/>
              <a:cxnLst/>
              <a:rect l="l" t="t" r="r" b="b"/>
              <a:pathLst>
                <a:path w="8074" h="2236" extrusionOk="0">
                  <a:moveTo>
                    <a:pt x="1" y="0"/>
                  </a:moveTo>
                  <a:lnTo>
                    <a:pt x="1235" y="2235"/>
                  </a:lnTo>
                  <a:lnTo>
                    <a:pt x="7940" y="2235"/>
                  </a:lnTo>
                  <a:cubicBezTo>
                    <a:pt x="8040" y="1435"/>
                    <a:pt x="8040" y="668"/>
                    <a:pt x="8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24;p67">
              <a:extLst>
                <a:ext uri="{FF2B5EF4-FFF2-40B4-BE49-F238E27FC236}">
                  <a16:creationId xmlns:a16="http://schemas.microsoft.com/office/drawing/2014/main" id="{D2469709-48C9-22DD-6ED6-AA1166ECF64A}"/>
                </a:ext>
              </a:extLst>
            </p:cNvPr>
            <p:cNvSpPr/>
            <p:nvPr/>
          </p:nvSpPr>
          <p:spPr>
            <a:xfrm>
              <a:off x="1066925" y="3857850"/>
              <a:ext cx="791425" cy="349450"/>
            </a:xfrm>
            <a:custGeom>
              <a:avLst/>
              <a:gdLst/>
              <a:ahLst/>
              <a:cxnLst/>
              <a:rect l="l" t="t" r="r" b="b"/>
              <a:pathLst>
                <a:path w="31657" h="13978" extrusionOk="0">
                  <a:moveTo>
                    <a:pt x="15145" y="1"/>
                  </a:moveTo>
                  <a:cubicBezTo>
                    <a:pt x="14811" y="1"/>
                    <a:pt x="14478" y="34"/>
                    <a:pt x="14144" y="34"/>
                  </a:cubicBezTo>
                  <a:lnTo>
                    <a:pt x="13144" y="168"/>
                  </a:lnTo>
                  <a:cubicBezTo>
                    <a:pt x="11809" y="334"/>
                    <a:pt x="10508" y="668"/>
                    <a:pt x="9341" y="1135"/>
                  </a:cubicBezTo>
                  <a:cubicBezTo>
                    <a:pt x="8140" y="1602"/>
                    <a:pt x="7073" y="2136"/>
                    <a:pt x="6105" y="2803"/>
                  </a:cubicBezTo>
                  <a:cubicBezTo>
                    <a:pt x="5138" y="3470"/>
                    <a:pt x="4304" y="4171"/>
                    <a:pt x="3603" y="4871"/>
                  </a:cubicBezTo>
                  <a:cubicBezTo>
                    <a:pt x="3437" y="5071"/>
                    <a:pt x="3270" y="5271"/>
                    <a:pt x="3103" y="5438"/>
                  </a:cubicBezTo>
                  <a:cubicBezTo>
                    <a:pt x="2936" y="5638"/>
                    <a:pt x="2803" y="5805"/>
                    <a:pt x="2636" y="5972"/>
                  </a:cubicBezTo>
                  <a:cubicBezTo>
                    <a:pt x="2336" y="6305"/>
                    <a:pt x="2102" y="6672"/>
                    <a:pt x="1836" y="7006"/>
                  </a:cubicBezTo>
                  <a:cubicBezTo>
                    <a:pt x="1602" y="7339"/>
                    <a:pt x="1435" y="7673"/>
                    <a:pt x="1235" y="7973"/>
                  </a:cubicBezTo>
                  <a:cubicBezTo>
                    <a:pt x="1068" y="8273"/>
                    <a:pt x="902" y="8540"/>
                    <a:pt x="768" y="8807"/>
                  </a:cubicBezTo>
                  <a:cubicBezTo>
                    <a:pt x="468" y="9308"/>
                    <a:pt x="301" y="9708"/>
                    <a:pt x="168" y="10008"/>
                  </a:cubicBezTo>
                  <a:cubicBezTo>
                    <a:pt x="101" y="10308"/>
                    <a:pt x="1" y="10475"/>
                    <a:pt x="1" y="10475"/>
                  </a:cubicBezTo>
                  <a:cubicBezTo>
                    <a:pt x="1" y="10475"/>
                    <a:pt x="101" y="10342"/>
                    <a:pt x="268" y="9941"/>
                  </a:cubicBezTo>
                  <a:cubicBezTo>
                    <a:pt x="401" y="9641"/>
                    <a:pt x="601" y="9274"/>
                    <a:pt x="935" y="8774"/>
                  </a:cubicBezTo>
                  <a:cubicBezTo>
                    <a:pt x="1102" y="8507"/>
                    <a:pt x="1268" y="8273"/>
                    <a:pt x="1469" y="7973"/>
                  </a:cubicBezTo>
                  <a:cubicBezTo>
                    <a:pt x="1669" y="7706"/>
                    <a:pt x="1902" y="7373"/>
                    <a:pt x="2136" y="7106"/>
                  </a:cubicBezTo>
                  <a:cubicBezTo>
                    <a:pt x="2403" y="6806"/>
                    <a:pt x="2636" y="6439"/>
                    <a:pt x="2970" y="6139"/>
                  </a:cubicBezTo>
                  <a:cubicBezTo>
                    <a:pt x="3103" y="5972"/>
                    <a:pt x="3270" y="5805"/>
                    <a:pt x="3437" y="5638"/>
                  </a:cubicBezTo>
                  <a:cubicBezTo>
                    <a:pt x="3603" y="5471"/>
                    <a:pt x="3804" y="5305"/>
                    <a:pt x="3970" y="5138"/>
                  </a:cubicBezTo>
                  <a:cubicBezTo>
                    <a:pt x="4671" y="4471"/>
                    <a:pt x="5505" y="3837"/>
                    <a:pt x="6472" y="3270"/>
                  </a:cubicBezTo>
                  <a:cubicBezTo>
                    <a:pt x="7440" y="2669"/>
                    <a:pt x="8507" y="2169"/>
                    <a:pt x="9641" y="1769"/>
                  </a:cubicBezTo>
                  <a:cubicBezTo>
                    <a:pt x="10775" y="1335"/>
                    <a:pt x="12009" y="1102"/>
                    <a:pt x="13277" y="935"/>
                  </a:cubicBezTo>
                  <a:cubicBezTo>
                    <a:pt x="13611" y="935"/>
                    <a:pt x="13911" y="835"/>
                    <a:pt x="14244" y="835"/>
                  </a:cubicBezTo>
                  <a:cubicBezTo>
                    <a:pt x="14578" y="835"/>
                    <a:pt x="14845" y="801"/>
                    <a:pt x="15178" y="801"/>
                  </a:cubicBezTo>
                  <a:cubicBezTo>
                    <a:pt x="15479" y="801"/>
                    <a:pt x="15812" y="835"/>
                    <a:pt x="16146" y="835"/>
                  </a:cubicBezTo>
                  <a:cubicBezTo>
                    <a:pt x="16446" y="868"/>
                    <a:pt x="16813" y="868"/>
                    <a:pt x="17113" y="935"/>
                  </a:cubicBezTo>
                  <a:lnTo>
                    <a:pt x="18080" y="1035"/>
                  </a:lnTo>
                  <a:cubicBezTo>
                    <a:pt x="18414" y="1102"/>
                    <a:pt x="18681" y="1168"/>
                    <a:pt x="19014" y="1268"/>
                  </a:cubicBezTo>
                  <a:cubicBezTo>
                    <a:pt x="19648" y="1369"/>
                    <a:pt x="20249" y="1635"/>
                    <a:pt x="20849" y="1802"/>
                  </a:cubicBezTo>
                  <a:cubicBezTo>
                    <a:pt x="22017" y="2269"/>
                    <a:pt x="23184" y="2770"/>
                    <a:pt x="24185" y="3437"/>
                  </a:cubicBezTo>
                  <a:cubicBezTo>
                    <a:pt x="24752" y="3704"/>
                    <a:pt x="25186" y="4137"/>
                    <a:pt x="25653" y="4471"/>
                  </a:cubicBezTo>
                  <a:cubicBezTo>
                    <a:pt x="25919" y="4671"/>
                    <a:pt x="26120" y="4871"/>
                    <a:pt x="26320" y="5038"/>
                  </a:cubicBezTo>
                  <a:cubicBezTo>
                    <a:pt x="26520" y="5271"/>
                    <a:pt x="26787" y="5438"/>
                    <a:pt x="26953" y="5638"/>
                  </a:cubicBezTo>
                  <a:cubicBezTo>
                    <a:pt x="27320" y="6039"/>
                    <a:pt x="27687" y="6405"/>
                    <a:pt x="28021" y="6839"/>
                  </a:cubicBezTo>
                  <a:cubicBezTo>
                    <a:pt x="28354" y="7239"/>
                    <a:pt x="28688" y="7640"/>
                    <a:pt x="28955" y="8040"/>
                  </a:cubicBezTo>
                  <a:cubicBezTo>
                    <a:pt x="29122" y="8240"/>
                    <a:pt x="29255" y="8407"/>
                    <a:pt x="29355" y="8640"/>
                  </a:cubicBezTo>
                  <a:cubicBezTo>
                    <a:pt x="29489" y="8807"/>
                    <a:pt x="29589" y="9007"/>
                    <a:pt x="29689" y="9207"/>
                  </a:cubicBezTo>
                  <a:cubicBezTo>
                    <a:pt x="29956" y="9641"/>
                    <a:pt x="30156" y="9975"/>
                    <a:pt x="30323" y="10342"/>
                  </a:cubicBezTo>
                  <a:cubicBezTo>
                    <a:pt x="30489" y="10675"/>
                    <a:pt x="30656" y="11009"/>
                    <a:pt x="30790" y="11342"/>
                  </a:cubicBezTo>
                  <a:cubicBezTo>
                    <a:pt x="30923" y="11643"/>
                    <a:pt x="31023" y="11976"/>
                    <a:pt x="31123" y="12210"/>
                  </a:cubicBezTo>
                  <a:cubicBezTo>
                    <a:pt x="31257" y="12510"/>
                    <a:pt x="31323" y="12743"/>
                    <a:pt x="31357" y="12977"/>
                  </a:cubicBezTo>
                  <a:cubicBezTo>
                    <a:pt x="31457" y="13177"/>
                    <a:pt x="31490" y="13344"/>
                    <a:pt x="31523" y="13511"/>
                  </a:cubicBezTo>
                  <a:cubicBezTo>
                    <a:pt x="31623" y="13811"/>
                    <a:pt x="31657" y="13978"/>
                    <a:pt x="31657" y="13978"/>
                  </a:cubicBezTo>
                  <a:cubicBezTo>
                    <a:pt x="31657" y="13978"/>
                    <a:pt x="31623" y="13811"/>
                    <a:pt x="31590" y="13511"/>
                  </a:cubicBezTo>
                  <a:cubicBezTo>
                    <a:pt x="31523" y="13344"/>
                    <a:pt x="31490" y="13144"/>
                    <a:pt x="31457" y="12910"/>
                  </a:cubicBezTo>
                  <a:cubicBezTo>
                    <a:pt x="31423" y="12710"/>
                    <a:pt x="31357" y="12476"/>
                    <a:pt x="31290" y="12176"/>
                  </a:cubicBezTo>
                  <a:cubicBezTo>
                    <a:pt x="31190" y="11909"/>
                    <a:pt x="31090" y="11576"/>
                    <a:pt x="30990" y="11242"/>
                  </a:cubicBezTo>
                  <a:cubicBezTo>
                    <a:pt x="30856" y="10909"/>
                    <a:pt x="30689" y="10542"/>
                    <a:pt x="30589" y="10175"/>
                  </a:cubicBezTo>
                  <a:cubicBezTo>
                    <a:pt x="30456" y="9808"/>
                    <a:pt x="30256" y="9408"/>
                    <a:pt x="30022" y="9007"/>
                  </a:cubicBezTo>
                  <a:cubicBezTo>
                    <a:pt x="29922" y="8807"/>
                    <a:pt x="29822" y="8574"/>
                    <a:pt x="29689" y="8374"/>
                  </a:cubicBezTo>
                  <a:lnTo>
                    <a:pt x="29322" y="7740"/>
                  </a:lnTo>
                  <a:cubicBezTo>
                    <a:pt x="28788" y="6872"/>
                    <a:pt x="28121" y="6005"/>
                    <a:pt x="27320" y="5171"/>
                  </a:cubicBezTo>
                  <a:cubicBezTo>
                    <a:pt x="27154" y="4904"/>
                    <a:pt x="26920" y="4738"/>
                    <a:pt x="26687" y="4537"/>
                  </a:cubicBezTo>
                  <a:cubicBezTo>
                    <a:pt x="26486" y="4337"/>
                    <a:pt x="26286" y="4137"/>
                    <a:pt x="26019" y="3904"/>
                  </a:cubicBezTo>
                  <a:cubicBezTo>
                    <a:pt x="25519" y="3537"/>
                    <a:pt x="25085" y="3136"/>
                    <a:pt x="24518" y="2803"/>
                  </a:cubicBezTo>
                  <a:cubicBezTo>
                    <a:pt x="24285" y="2636"/>
                    <a:pt x="24018" y="2469"/>
                    <a:pt x="23751" y="2303"/>
                  </a:cubicBezTo>
                  <a:cubicBezTo>
                    <a:pt x="23451" y="2136"/>
                    <a:pt x="23151" y="2002"/>
                    <a:pt x="22851" y="1836"/>
                  </a:cubicBezTo>
                  <a:cubicBezTo>
                    <a:pt x="22617" y="1669"/>
                    <a:pt x="22283" y="1535"/>
                    <a:pt x="21983" y="1402"/>
                  </a:cubicBezTo>
                  <a:cubicBezTo>
                    <a:pt x="21683" y="1302"/>
                    <a:pt x="21416" y="1168"/>
                    <a:pt x="21083" y="1035"/>
                  </a:cubicBezTo>
                  <a:cubicBezTo>
                    <a:pt x="20449" y="835"/>
                    <a:pt x="19815" y="568"/>
                    <a:pt x="19148" y="468"/>
                  </a:cubicBezTo>
                  <a:cubicBezTo>
                    <a:pt x="18814" y="368"/>
                    <a:pt x="18481" y="301"/>
                    <a:pt x="18147" y="234"/>
                  </a:cubicBezTo>
                  <a:lnTo>
                    <a:pt x="17146" y="134"/>
                  </a:lnTo>
                  <a:cubicBezTo>
                    <a:pt x="16813" y="34"/>
                    <a:pt x="16479" y="34"/>
                    <a:pt x="16146" y="34"/>
                  </a:cubicBezTo>
                  <a:cubicBezTo>
                    <a:pt x="15812" y="34"/>
                    <a:pt x="15512" y="1"/>
                    <a:pt x="151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025;p67">
              <a:extLst>
                <a:ext uri="{FF2B5EF4-FFF2-40B4-BE49-F238E27FC236}">
                  <a16:creationId xmlns:a16="http://schemas.microsoft.com/office/drawing/2014/main" id="{0E13CBBB-8A86-00BC-9AE1-47C492F81F88}"/>
                </a:ext>
              </a:extLst>
            </p:cNvPr>
            <p:cNvSpPr/>
            <p:nvPr/>
          </p:nvSpPr>
          <p:spPr>
            <a:xfrm>
              <a:off x="3642950" y="3857850"/>
              <a:ext cx="791425" cy="349450"/>
            </a:xfrm>
            <a:custGeom>
              <a:avLst/>
              <a:gdLst/>
              <a:ahLst/>
              <a:cxnLst/>
              <a:rect l="l" t="t" r="r" b="b"/>
              <a:pathLst>
                <a:path w="31657" h="13978" extrusionOk="0">
                  <a:moveTo>
                    <a:pt x="15144" y="1"/>
                  </a:moveTo>
                  <a:cubicBezTo>
                    <a:pt x="14811" y="1"/>
                    <a:pt x="14477" y="34"/>
                    <a:pt x="14144" y="34"/>
                  </a:cubicBezTo>
                  <a:lnTo>
                    <a:pt x="13143" y="168"/>
                  </a:lnTo>
                  <a:cubicBezTo>
                    <a:pt x="11809" y="334"/>
                    <a:pt x="10508" y="668"/>
                    <a:pt x="9340" y="1135"/>
                  </a:cubicBezTo>
                  <a:cubicBezTo>
                    <a:pt x="8139" y="1602"/>
                    <a:pt x="7038" y="2136"/>
                    <a:pt x="6104" y="2803"/>
                  </a:cubicBezTo>
                  <a:cubicBezTo>
                    <a:pt x="5137" y="3470"/>
                    <a:pt x="4303" y="4171"/>
                    <a:pt x="3603" y="4871"/>
                  </a:cubicBezTo>
                  <a:cubicBezTo>
                    <a:pt x="3436" y="5071"/>
                    <a:pt x="3269" y="5271"/>
                    <a:pt x="3102" y="5438"/>
                  </a:cubicBezTo>
                  <a:cubicBezTo>
                    <a:pt x="2902" y="5638"/>
                    <a:pt x="2802" y="5805"/>
                    <a:pt x="2635" y="5972"/>
                  </a:cubicBezTo>
                  <a:cubicBezTo>
                    <a:pt x="2335" y="6305"/>
                    <a:pt x="2102" y="6672"/>
                    <a:pt x="1835" y="7006"/>
                  </a:cubicBezTo>
                  <a:cubicBezTo>
                    <a:pt x="1568" y="7339"/>
                    <a:pt x="1434" y="7673"/>
                    <a:pt x="1201" y="7973"/>
                  </a:cubicBezTo>
                  <a:cubicBezTo>
                    <a:pt x="1034" y="8273"/>
                    <a:pt x="867" y="8540"/>
                    <a:pt x="734" y="8807"/>
                  </a:cubicBezTo>
                  <a:cubicBezTo>
                    <a:pt x="467" y="9308"/>
                    <a:pt x="300" y="9708"/>
                    <a:pt x="167" y="10008"/>
                  </a:cubicBezTo>
                  <a:cubicBezTo>
                    <a:pt x="100" y="10308"/>
                    <a:pt x="0" y="10475"/>
                    <a:pt x="0" y="10475"/>
                  </a:cubicBezTo>
                  <a:cubicBezTo>
                    <a:pt x="0" y="10475"/>
                    <a:pt x="100" y="10342"/>
                    <a:pt x="234" y="9941"/>
                  </a:cubicBezTo>
                  <a:cubicBezTo>
                    <a:pt x="367" y="9641"/>
                    <a:pt x="567" y="9274"/>
                    <a:pt x="901" y="8774"/>
                  </a:cubicBezTo>
                  <a:cubicBezTo>
                    <a:pt x="1068" y="8507"/>
                    <a:pt x="1234" y="8273"/>
                    <a:pt x="1468" y="7973"/>
                  </a:cubicBezTo>
                  <a:cubicBezTo>
                    <a:pt x="1668" y="7706"/>
                    <a:pt x="1868" y="7373"/>
                    <a:pt x="2135" y="7106"/>
                  </a:cubicBezTo>
                  <a:cubicBezTo>
                    <a:pt x="2368" y="6806"/>
                    <a:pt x="2635" y="6439"/>
                    <a:pt x="2969" y="6139"/>
                  </a:cubicBezTo>
                  <a:cubicBezTo>
                    <a:pt x="3069" y="5972"/>
                    <a:pt x="3236" y="5805"/>
                    <a:pt x="3403" y="5638"/>
                  </a:cubicBezTo>
                  <a:cubicBezTo>
                    <a:pt x="3569" y="5471"/>
                    <a:pt x="3803" y="5305"/>
                    <a:pt x="3970" y="5138"/>
                  </a:cubicBezTo>
                  <a:cubicBezTo>
                    <a:pt x="4670" y="4471"/>
                    <a:pt x="5504" y="3837"/>
                    <a:pt x="6471" y="3270"/>
                  </a:cubicBezTo>
                  <a:cubicBezTo>
                    <a:pt x="7405" y="2669"/>
                    <a:pt x="8506" y="2169"/>
                    <a:pt x="9640" y="1769"/>
                  </a:cubicBezTo>
                  <a:cubicBezTo>
                    <a:pt x="10741" y="1335"/>
                    <a:pt x="12009" y="1102"/>
                    <a:pt x="13243" y="935"/>
                  </a:cubicBezTo>
                  <a:cubicBezTo>
                    <a:pt x="13576" y="935"/>
                    <a:pt x="13877" y="835"/>
                    <a:pt x="14210" y="835"/>
                  </a:cubicBezTo>
                  <a:cubicBezTo>
                    <a:pt x="14544" y="835"/>
                    <a:pt x="14844" y="801"/>
                    <a:pt x="15178" y="801"/>
                  </a:cubicBezTo>
                  <a:cubicBezTo>
                    <a:pt x="15478" y="801"/>
                    <a:pt x="15811" y="835"/>
                    <a:pt x="16145" y="835"/>
                  </a:cubicBezTo>
                  <a:cubicBezTo>
                    <a:pt x="16412" y="868"/>
                    <a:pt x="16812" y="868"/>
                    <a:pt x="17079" y="935"/>
                  </a:cubicBezTo>
                  <a:lnTo>
                    <a:pt x="18046" y="1035"/>
                  </a:lnTo>
                  <a:cubicBezTo>
                    <a:pt x="18380" y="1102"/>
                    <a:pt x="18680" y="1168"/>
                    <a:pt x="19014" y="1268"/>
                  </a:cubicBezTo>
                  <a:cubicBezTo>
                    <a:pt x="19647" y="1369"/>
                    <a:pt x="20215" y="1635"/>
                    <a:pt x="20848" y="1802"/>
                  </a:cubicBezTo>
                  <a:cubicBezTo>
                    <a:pt x="22016" y="2269"/>
                    <a:pt x="23183" y="2770"/>
                    <a:pt x="24184" y="3437"/>
                  </a:cubicBezTo>
                  <a:cubicBezTo>
                    <a:pt x="24718" y="3704"/>
                    <a:pt x="25185" y="4137"/>
                    <a:pt x="25652" y="4471"/>
                  </a:cubicBezTo>
                  <a:cubicBezTo>
                    <a:pt x="25885" y="4671"/>
                    <a:pt x="26085" y="4871"/>
                    <a:pt x="26319" y="5038"/>
                  </a:cubicBezTo>
                  <a:cubicBezTo>
                    <a:pt x="26519" y="5271"/>
                    <a:pt x="26753" y="5438"/>
                    <a:pt x="26919" y="5638"/>
                  </a:cubicBezTo>
                  <a:cubicBezTo>
                    <a:pt x="27320" y="6039"/>
                    <a:pt x="27687" y="6405"/>
                    <a:pt x="28020" y="6839"/>
                  </a:cubicBezTo>
                  <a:cubicBezTo>
                    <a:pt x="28354" y="7239"/>
                    <a:pt x="28687" y="7640"/>
                    <a:pt x="28921" y="8040"/>
                  </a:cubicBezTo>
                  <a:cubicBezTo>
                    <a:pt x="29088" y="8240"/>
                    <a:pt x="29221" y="8407"/>
                    <a:pt x="29354" y="8640"/>
                  </a:cubicBezTo>
                  <a:cubicBezTo>
                    <a:pt x="29488" y="8807"/>
                    <a:pt x="29555" y="9007"/>
                    <a:pt x="29688" y="9207"/>
                  </a:cubicBezTo>
                  <a:cubicBezTo>
                    <a:pt x="29921" y="9641"/>
                    <a:pt x="30155" y="9975"/>
                    <a:pt x="30322" y="10342"/>
                  </a:cubicBezTo>
                  <a:cubicBezTo>
                    <a:pt x="30489" y="10675"/>
                    <a:pt x="30655" y="11009"/>
                    <a:pt x="30755" y="11342"/>
                  </a:cubicBezTo>
                  <a:cubicBezTo>
                    <a:pt x="30889" y="11643"/>
                    <a:pt x="31022" y="11976"/>
                    <a:pt x="31089" y="12210"/>
                  </a:cubicBezTo>
                  <a:cubicBezTo>
                    <a:pt x="31222" y="12510"/>
                    <a:pt x="31322" y="12743"/>
                    <a:pt x="31356" y="12977"/>
                  </a:cubicBezTo>
                  <a:cubicBezTo>
                    <a:pt x="31423" y="13177"/>
                    <a:pt x="31489" y="13344"/>
                    <a:pt x="31523" y="13511"/>
                  </a:cubicBezTo>
                  <a:cubicBezTo>
                    <a:pt x="31589" y="13811"/>
                    <a:pt x="31656" y="13978"/>
                    <a:pt x="31656" y="13978"/>
                  </a:cubicBezTo>
                  <a:cubicBezTo>
                    <a:pt x="31656" y="13978"/>
                    <a:pt x="31623" y="13811"/>
                    <a:pt x="31556" y="13511"/>
                  </a:cubicBezTo>
                  <a:cubicBezTo>
                    <a:pt x="31523" y="13344"/>
                    <a:pt x="31489" y="13144"/>
                    <a:pt x="31423" y="12910"/>
                  </a:cubicBezTo>
                  <a:cubicBezTo>
                    <a:pt x="31389" y="12710"/>
                    <a:pt x="31356" y="12476"/>
                    <a:pt x="31256" y="12176"/>
                  </a:cubicBezTo>
                  <a:cubicBezTo>
                    <a:pt x="31189" y="11909"/>
                    <a:pt x="31056" y="11576"/>
                    <a:pt x="30989" y="11242"/>
                  </a:cubicBezTo>
                  <a:cubicBezTo>
                    <a:pt x="30855" y="10909"/>
                    <a:pt x="30689" y="10542"/>
                    <a:pt x="30555" y="10175"/>
                  </a:cubicBezTo>
                  <a:cubicBezTo>
                    <a:pt x="30422" y="9808"/>
                    <a:pt x="30222" y="9408"/>
                    <a:pt x="30022" y="9007"/>
                  </a:cubicBezTo>
                  <a:cubicBezTo>
                    <a:pt x="29888" y="8807"/>
                    <a:pt x="29821" y="8574"/>
                    <a:pt x="29688" y="8374"/>
                  </a:cubicBezTo>
                  <a:lnTo>
                    <a:pt x="29321" y="7740"/>
                  </a:lnTo>
                  <a:cubicBezTo>
                    <a:pt x="28754" y="6872"/>
                    <a:pt x="28087" y="6005"/>
                    <a:pt x="27320" y="5171"/>
                  </a:cubicBezTo>
                  <a:cubicBezTo>
                    <a:pt x="27153" y="4904"/>
                    <a:pt x="26886" y="4738"/>
                    <a:pt x="26686" y="4537"/>
                  </a:cubicBezTo>
                  <a:cubicBezTo>
                    <a:pt x="26486" y="4337"/>
                    <a:pt x="26252" y="4137"/>
                    <a:pt x="26019" y="3904"/>
                  </a:cubicBezTo>
                  <a:cubicBezTo>
                    <a:pt x="25518" y="3537"/>
                    <a:pt x="25051" y="3136"/>
                    <a:pt x="24518" y="2803"/>
                  </a:cubicBezTo>
                  <a:cubicBezTo>
                    <a:pt x="24251" y="2636"/>
                    <a:pt x="24017" y="2469"/>
                    <a:pt x="23717" y="2303"/>
                  </a:cubicBezTo>
                  <a:cubicBezTo>
                    <a:pt x="23417" y="2136"/>
                    <a:pt x="23150" y="2002"/>
                    <a:pt x="22850" y="1836"/>
                  </a:cubicBezTo>
                  <a:cubicBezTo>
                    <a:pt x="22583" y="1669"/>
                    <a:pt x="22249" y="1535"/>
                    <a:pt x="21982" y="1402"/>
                  </a:cubicBezTo>
                  <a:cubicBezTo>
                    <a:pt x="21682" y="1302"/>
                    <a:pt x="21382" y="1168"/>
                    <a:pt x="21048" y="1035"/>
                  </a:cubicBezTo>
                  <a:cubicBezTo>
                    <a:pt x="20415" y="835"/>
                    <a:pt x="19814" y="568"/>
                    <a:pt x="19147" y="468"/>
                  </a:cubicBezTo>
                  <a:cubicBezTo>
                    <a:pt x="18814" y="368"/>
                    <a:pt x="18480" y="301"/>
                    <a:pt x="18146" y="234"/>
                  </a:cubicBezTo>
                  <a:lnTo>
                    <a:pt x="17146" y="134"/>
                  </a:lnTo>
                  <a:cubicBezTo>
                    <a:pt x="16812" y="34"/>
                    <a:pt x="16479" y="34"/>
                    <a:pt x="16145" y="34"/>
                  </a:cubicBezTo>
                  <a:cubicBezTo>
                    <a:pt x="15811" y="34"/>
                    <a:pt x="15511" y="1"/>
                    <a:pt x="15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26;p67">
              <a:extLst>
                <a:ext uri="{FF2B5EF4-FFF2-40B4-BE49-F238E27FC236}">
                  <a16:creationId xmlns:a16="http://schemas.microsoft.com/office/drawing/2014/main" id="{3FFE1BF3-8546-2F2B-D788-D49C175DDBDB}"/>
                </a:ext>
              </a:extLst>
            </p:cNvPr>
            <p:cNvSpPr/>
            <p:nvPr/>
          </p:nvSpPr>
          <p:spPr>
            <a:xfrm>
              <a:off x="2013450" y="3643550"/>
              <a:ext cx="185150" cy="623800"/>
            </a:xfrm>
            <a:custGeom>
              <a:avLst/>
              <a:gdLst/>
              <a:ahLst/>
              <a:cxnLst/>
              <a:rect l="l" t="t" r="r" b="b"/>
              <a:pathLst>
                <a:path w="7406" h="24952" fill="none" extrusionOk="0">
                  <a:moveTo>
                    <a:pt x="7406" y="0"/>
                  </a:moveTo>
                  <a:lnTo>
                    <a:pt x="2502" y="3402"/>
                  </a:lnTo>
                  <a:cubicBezTo>
                    <a:pt x="1635" y="4036"/>
                    <a:pt x="1068" y="5037"/>
                    <a:pt x="968" y="6071"/>
                  </a:cubicBezTo>
                  <a:cubicBezTo>
                    <a:pt x="634" y="9574"/>
                    <a:pt x="0" y="17179"/>
                    <a:pt x="2269" y="24951"/>
                  </a:cubicBezTo>
                </a:path>
              </a:pathLst>
            </a:custGeom>
            <a:solidFill>
              <a:schemeClr val="accent4"/>
            </a:solidFill>
            <a:ln w="10850" cap="flat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27;p67">
              <a:extLst>
                <a:ext uri="{FF2B5EF4-FFF2-40B4-BE49-F238E27FC236}">
                  <a16:creationId xmlns:a16="http://schemas.microsoft.com/office/drawing/2014/main" id="{A873F29E-4D21-80A0-0F91-F2DA9C915C4D}"/>
                </a:ext>
              </a:extLst>
            </p:cNvPr>
            <p:cNvSpPr/>
            <p:nvPr/>
          </p:nvSpPr>
          <p:spPr>
            <a:xfrm>
              <a:off x="1801625" y="4208950"/>
              <a:ext cx="1870525" cy="144300"/>
            </a:xfrm>
            <a:custGeom>
              <a:avLst/>
              <a:gdLst/>
              <a:ahLst/>
              <a:cxnLst/>
              <a:rect l="l" t="t" r="r" b="b"/>
              <a:pathLst>
                <a:path w="74821" h="5772" fill="none" extrusionOk="0">
                  <a:moveTo>
                    <a:pt x="1" y="1501"/>
                  </a:moveTo>
                  <a:cubicBezTo>
                    <a:pt x="1" y="1501"/>
                    <a:pt x="34959" y="5771"/>
                    <a:pt x="74821" y="0"/>
                  </a:cubicBezTo>
                </a:path>
              </a:pathLst>
            </a:custGeom>
            <a:solidFill>
              <a:schemeClr val="accent4"/>
            </a:solidFill>
            <a:ln w="10850" cap="flat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28;p67">
              <a:extLst>
                <a:ext uri="{FF2B5EF4-FFF2-40B4-BE49-F238E27FC236}">
                  <a16:creationId xmlns:a16="http://schemas.microsoft.com/office/drawing/2014/main" id="{375701A2-4186-535C-46D9-E37D516F98ED}"/>
                </a:ext>
              </a:extLst>
            </p:cNvPr>
            <p:cNvSpPr/>
            <p:nvPr/>
          </p:nvSpPr>
          <p:spPr>
            <a:xfrm>
              <a:off x="3204300" y="3626025"/>
              <a:ext cx="128450" cy="634650"/>
            </a:xfrm>
            <a:custGeom>
              <a:avLst/>
              <a:gdLst/>
              <a:ahLst/>
              <a:cxnLst/>
              <a:rect l="l" t="t" r="r" b="b"/>
              <a:pathLst>
                <a:path w="5138" h="25386" fill="none" extrusionOk="0">
                  <a:moveTo>
                    <a:pt x="2402" y="1"/>
                  </a:moveTo>
                  <a:lnTo>
                    <a:pt x="5137" y="3136"/>
                  </a:lnTo>
                  <a:cubicBezTo>
                    <a:pt x="5137" y="3136"/>
                    <a:pt x="3703" y="15812"/>
                    <a:pt x="0" y="25385"/>
                  </a:cubicBezTo>
                </a:path>
              </a:pathLst>
            </a:custGeom>
            <a:solidFill>
              <a:schemeClr val="accent4"/>
            </a:solidFill>
            <a:ln w="10850" cap="flat" cmpd="sng">
              <a:solidFill>
                <a:schemeClr val="accent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29;p67">
              <a:extLst>
                <a:ext uri="{FF2B5EF4-FFF2-40B4-BE49-F238E27FC236}">
                  <a16:creationId xmlns:a16="http://schemas.microsoft.com/office/drawing/2014/main" id="{9E6D5C46-6E75-330B-5887-70027FBF59EC}"/>
                </a:ext>
              </a:extLst>
            </p:cNvPr>
            <p:cNvSpPr/>
            <p:nvPr/>
          </p:nvSpPr>
          <p:spPr>
            <a:xfrm>
              <a:off x="1637350" y="3682375"/>
              <a:ext cx="2983825" cy="100450"/>
            </a:xfrm>
            <a:custGeom>
              <a:avLst/>
              <a:gdLst/>
              <a:ahLst/>
              <a:cxnLst/>
              <a:rect l="l" t="t" r="r" b="b"/>
              <a:pathLst>
                <a:path w="119353" h="4018" extrusionOk="0">
                  <a:moveTo>
                    <a:pt x="103411" y="0"/>
                  </a:moveTo>
                  <a:cubicBezTo>
                    <a:pt x="102533" y="0"/>
                    <a:pt x="101628" y="4"/>
                    <a:pt x="100705" y="15"/>
                  </a:cubicBezTo>
                  <a:cubicBezTo>
                    <a:pt x="97903" y="48"/>
                    <a:pt x="94868" y="48"/>
                    <a:pt x="91632" y="115"/>
                  </a:cubicBezTo>
                  <a:cubicBezTo>
                    <a:pt x="88430" y="115"/>
                    <a:pt x="85061" y="182"/>
                    <a:pt x="81558" y="215"/>
                  </a:cubicBezTo>
                  <a:cubicBezTo>
                    <a:pt x="78056" y="248"/>
                    <a:pt x="74420" y="315"/>
                    <a:pt x="70751" y="382"/>
                  </a:cubicBezTo>
                  <a:cubicBezTo>
                    <a:pt x="67081" y="482"/>
                    <a:pt x="63345" y="515"/>
                    <a:pt x="59609" y="649"/>
                  </a:cubicBezTo>
                  <a:cubicBezTo>
                    <a:pt x="55907" y="749"/>
                    <a:pt x="52171" y="849"/>
                    <a:pt x="48501" y="1016"/>
                  </a:cubicBezTo>
                  <a:cubicBezTo>
                    <a:pt x="44832" y="1149"/>
                    <a:pt x="41196" y="1282"/>
                    <a:pt x="37694" y="1449"/>
                  </a:cubicBezTo>
                  <a:cubicBezTo>
                    <a:pt x="34191" y="1583"/>
                    <a:pt x="30822" y="1783"/>
                    <a:pt x="27587" y="1916"/>
                  </a:cubicBezTo>
                  <a:cubicBezTo>
                    <a:pt x="24418" y="2083"/>
                    <a:pt x="21382" y="2283"/>
                    <a:pt x="18580" y="2417"/>
                  </a:cubicBezTo>
                  <a:cubicBezTo>
                    <a:pt x="17212" y="2517"/>
                    <a:pt x="15878" y="2617"/>
                    <a:pt x="14577" y="2683"/>
                  </a:cubicBezTo>
                  <a:cubicBezTo>
                    <a:pt x="13310" y="2817"/>
                    <a:pt x="12075" y="2884"/>
                    <a:pt x="10975" y="2984"/>
                  </a:cubicBezTo>
                  <a:cubicBezTo>
                    <a:pt x="9535" y="3088"/>
                    <a:pt x="8227" y="3192"/>
                    <a:pt x="7056" y="3297"/>
                  </a:cubicBezTo>
                  <a:lnTo>
                    <a:pt x="7056" y="3297"/>
                  </a:lnTo>
                  <a:cubicBezTo>
                    <a:pt x="8233" y="3211"/>
                    <a:pt x="9536" y="3120"/>
                    <a:pt x="10941" y="3017"/>
                  </a:cubicBezTo>
                  <a:cubicBezTo>
                    <a:pt x="13210" y="2884"/>
                    <a:pt x="15778" y="2717"/>
                    <a:pt x="18547" y="2550"/>
                  </a:cubicBezTo>
                  <a:cubicBezTo>
                    <a:pt x="21349" y="2417"/>
                    <a:pt x="24351" y="2250"/>
                    <a:pt x="27553" y="2083"/>
                  </a:cubicBezTo>
                  <a:cubicBezTo>
                    <a:pt x="30789" y="1983"/>
                    <a:pt x="34158" y="1816"/>
                    <a:pt x="37660" y="1683"/>
                  </a:cubicBezTo>
                  <a:cubicBezTo>
                    <a:pt x="41163" y="1549"/>
                    <a:pt x="44799" y="1449"/>
                    <a:pt x="48468" y="1316"/>
                  </a:cubicBezTo>
                  <a:cubicBezTo>
                    <a:pt x="52137" y="1182"/>
                    <a:pt x="55873" y="1082"/>
                    <a:pt x="59576" y="1016"/>
                  </a:cubicBezTo>
                  <a:cubicBezTo>
                    <a:pt x="63312" y="882"/>
                    <a:pt x="67048" y="815"/>
                    <a:pt x="70717" y="715"/>
                  </a:cubicBezTo>
                  <a:cubicBezTo>
                    <a:pt x="74387" y="649"/>
                    <a:pt x="78023" y="615"/>
                    <a:pt x="81525" y="515"/>
                  </a:cubicBezTo>
                  <a:cubicBezTo>
                    <a:pt x="85028" y="482"/>
                    <a:pt x="88397" y="382"/>
                    <a:pt x="91599" y="348"/>
                  </a:cubicBezTo>
                  <a:cubicBezTo>
                    <a:pt x="94801" y="315"/>
                    <a:pt x="97870" y="282"/>
                    <a:pt x="100639" y="215"/>
                  </a:cubicBezTo>
                  <a:cubicBezTo>
                    <a:pt x="111880" y="115"/>
                    <a:pt x="119352" y="15"/>
                    <a:pt x="119352" y="15"/>
                  </a:cubicBezTo>
                  <a:lnTo>
                    <a:pt x="108311" y="15"/>
                  </a:lnTo>
                  <a:cubicBezTo>
                    <a:pt x="106821" y="15"/>
                    <a:pt x="105168" y="0"/>
                    <a:pt x="103411" y="0"/>
                  </a:cubicBezTo>
                  <a:close/>
                  <a:moveTo>
                    <a:pt x="7056" y="3297"/>
                  </a:moveTo>
                  <a:cubicBezTo>
                    <a:pt x="6334" y="3349"/>
                    <a:pt x="5659" y="3400"/>
                    <a:pt x="5037" y="3451"/>
                  </a:cubicBezTo>
                  <a:cubicBezTo>
                    <a:pt x="4508" y="3511"/>
                    <a:pt x="4017" y="3567"/>
                    <a:pt x="3565" y="3619"/>
                  </a:cubicBezTo>
                  <a:lnTo>
                    <a:pt x="3565" y="3619"/>
                  </a:lnTo>
                  <a:cubicBezTo>
                    <a:pt x="4035" y="3575"/>
                    <a:pt x="4549" y="3529"/>
                    <a:pt x="5104" y="3484"/>
                  </a:cubicBezTo>
                  <a:cubicBezTo>
                    <a:pt x="5704" y="3422"/>
                    <a:pt x="6355" y="3359"/>
                    <a:pt x="7056" y="3297"/>
                  </a:cubicBezTo>
                  <a:close/>
                  <a:moveTo>
                    <a:pt x="3565" y="3619"/>
                  </a:moveTo>
                  <a:cubicBezTo>
                    <a:pt x="1265" y="3834"/>
                    <a:pt x="0" y="4018"/>
                    <a:pt x="0" y="4018"/>
                  </a:cubicBezTo>
                  <a:cubicBezTo>
                    <a:pt x="0" y="4018"/>
                    <a:pt x="1279" y="3878"/>
                    <a:pt x="3565" y="3619"/>
                  </a:cubicBezTo>
                  <a:close/>
                </a:path>
              </a:pathLst>
            </a:custGeom>
            <a:solidFill>
              <a:srgbClr val="BBC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30;p67">
              <a:extLst>
                <a:ext uri="{FF2B5EF4-FFF2-40B4-BE49-F238E27FC236}">
                  <a16:creationId xmlns:a16="http://schemas.microsoft.com/office/drawing/2014/main" id="{CE457E2A-02A6-8879-FAB7-9ACAA4F10114}"/>
                </a:ext>
              </a:extLst>
            </p:cNvPr>
            <p:cNvSpPr/>
            <p:nvPr/>
          </p:nvSpPr>
          <p:spPr>
            <a:xfrm>
              <a:off x="3025000" y="3725475"/>
              <a:ext cx="245200" cy="69025"/>
            </a:xfrm>
            <a:custGeom>
              <a:avLst/>
              <a:gdLst/>
              <a:ahLst/>
              <a:cxnLst/>
              <a:rect l="l" t="t" r="r" b="b"/>
              <a:pathLst>
                <a:path w="9808" h="2761" extrusionOk="0">
                  <a:moveTo>
                    <a:pt x="584" y="2309"/>
                  </a:moveTo>
                  <a:cubicBezTo>
                    <a:pt x="708" y="2427"/>
                    <a:pt x="734" y="2427"/>
                    <a:pt x="734" y="2427"/>
                  </a:cubicBezTo>
                  <a:cubicBezTo>
                    <a:pt x="734" y="2427"/>
                    <a:pt x="701" y="2360"/>
                    <a:pt x="634" y="2327"/>
                  </a:cubicBezTo>
                  <a:cubicBezTo>
                    <a:pt x="619" y="2322"/>
                    <a:pt x="602" y="2316"/>
                    <a:pt x="584" y="2309"/>
                  </a:cubicBezTo>
                  <a:close/>
                  <a:moveTo>
                    <a:pt x="4808" y="0"/>
                  </a:moveTo>
                  <a:cubicBezTo>
                    <a:pt x="4587" y="0"/>
                    <a:pt x="4370" y="9"/>
                    <a:pt x="4170" y="25"/>
                  </a:cubicBezTo>
                  <a:cubicBezTo>
                    <a:pt x="3736" y="25"/>
                    <a:pt x="3336" y="125"/>
                    <a:pt x="2903" y="159"/>
                  </a:cubicBezTo>
                  <a:cubicBezTo>
                    <a:pt x="2135" y="292"/>
                    <a:pt x="1335" y="492"/>
                    <a:pt x="734" y="793"/>
                  </a:cubicBezTo>
                  <a:cubicBezTo>
                    <a:pt x="467" y="959"/>
                    <a:pt x="167" y="1126"/>
                    <a:pt x="34" y="1426"/>
                  </a:cubicBezTo>
                  <a:lnTo>
                    <a:pt x="0" y="1526"/>
                  </a:lnTo>
                  <a:lnTo>
                    <a:pt x="0" y="1627"/>
                  </a:lnTo>
                  <a:lnTo>
                    <a:pt x="0" y="1660"/>
                  </a:lnTo>
                  <a:lnTo>
                    <a:pt x="0" y="1727"/>
                  </a:lnTo>
                  <a:cubicBezTo>
                    <a:pt x="34" y="1727"/>
                    <a:pt x="34" y="1760"/>
                    <a:pt x="34" y="1793"/>
                  </a:cubicBezTo>
                  <a:cubicBezTo>
                    <a:pt x="67" y="1927"/>
                    <a:pt x="167" y="1993"/>
                    <a:pt x="234" y="2094"/>
                  </a:cubicBezTo>
                  <a:cubicBezTo>
                    <a:pt x="347" y="2207"/>
                    <a:pt x="484" y="2272"/>
                    <a:pt x="584" y="2309"/>
                  </a:cubicBezTo>
                  <a:lnTo>
                    <a:pt x="584" y="2309"/>
                  </a:lnTo>
                  <a:cubicBezTo>
                    <a:pt x="569" y="2295"/>
                    <a:pt x="552" y="2279"/>
                    <a:pt x="534" y="2260"/>
                  </a:cubicBezTo>
                  <a:cubicBezTo>
                    <a:pt x="467" y="2160"/>
                    <a:pt x="334" y="2094"/>
                    <a:pt x="201" y="1960"/>
                  </a:cubicBezTo>
                  <a:cubicBezTo>
                    <a:pt x="67" y="1827"/>
                    <a:pt x="0" y="1627"/>
                    <a:pt x="134" y="1426"/>
                  </a:cubicBezTo>
                  <a:cubicBezTo>
                    <a:pt x="234" y="1260"/>
                    <a:pt x="501" y="1093"/>
                    <a:pt x="801" y="959"/>
                  </a:cubicBezTo>
                  <a:cubicBezTo>
                    <a:pt x="1368" y="693"/>
                    <a:pt x="2135" y="592"/>
                    <a:pt x="2903" y="492"/>
                  </a:cubicBezTo>
                  <a:cubicBezTo>
                    <a:pt x="3469" y="445"/>
                    <a:pt x="4051" y="398"/>
                    <a:pt x="4651" y="398"/>
                  </a:cubicBezTo>
                  <a:cubicBezTo>
                    <a:pt x="4899" y="398"/>
                    <a:pt x="5150" y="406"/>
                    <a:pt x="5404" y="426"/>
                  </a:cubicBezTo>
                  <a:cubicBezTo>
                    <a:pt x="6238" y="459"/>
                    <a:pt x="7072" y="559"/>
                    <a:pt x="7873" y="693"/>
                  </a:cubicBezTo>
                  <a:cubicBezTo>
                    <a:pt x="8306" y="793"/>
                    <a:pt x="8640" y="893"/>
                    <a:pt x="8974" y="1026"/>
                  </a:cubicBezTo>
                  <a:cubicBezTo>
                    <a:pt x="9140" y="1126"/>
                    <a:pt x="9307" y="1193"/>
                    <a:pt x="9374" y="1326"/>
                  </a:cubicBezTo>
                  <a:cubicBezTo>
                    <a:pt x="9474" y="1460"/>
                    <a:pt x="9541" y="1593"/>
                    <a:pt x="9507" y="1693"/>
                  </a:cubicBezTo>
                  <a:cubicBezTo>
                    <a:pt x="9474" y="1927"/>
                    <a:pt x="9174" y="2127"/>
                    <a:pt x="8974" y="2260"/>
                  </a:cubicBezTo>
                  <a:cubicBezTo>
                    <a:pt x="8707" y="2360"/>
                    <a:pt x="8507" y="2460"/>
                    <a:pt x="8340" y="2527"/>
                  </a:cubicBezTo>
                  <a:cubicBezTo>
                    <a:pt x="8006" y="2694"/>
                    <a:pt x="7806" y="2761"/>
                    <a:pt x="7806" y="2761"/>
                  </a:cubicBezTo>
                  <a:cubicBezTo>
                    <a:pt x="7806" y="2761"/>
                    <a:pt x="8006" y="2694"/>
                    <a:pt x="8373" y="2627"/>
                  </a:cubicBezTo>
                  <a:cubicBezTo>
                    <a:pt x="8573" y="2594"/>
                    <a:pt x="8807" y="2527"/>
                    <a:pt x="9040" y="2427"/>
                  </a:cubicBezTo>
                  <a:cubicBezTo>
                    <a:pt x="9174" y="2360"/>
                    <a:pt x="9307" y="2294"/>
                    <a:pt x="9407" y="2194"/>
                  </a:cubicBezTo>
                  <a:cubicBezTo>
                    <a:pt x="9541" y="2127"/>
                    <a:pt x="9707" y="1993"/>
                    <a:pt x="9741" y="1793"/>
                  </a:cubicBezTo>
                  <a:cubicBezTo>
                    <a:pt x="9807" y="1693"/>
                    <a:pt x="9807" y="1593"/>
                    <a:pt x="9741" y="1493"/>
                  </a:cubicBezTo>
                  <a:cubicBezTo>
                    <a:pt x="9707" y="1426"/>
                    <a:pt x="9674" y="1326"/>
                    <a:pt x="9574" y="1260"/>
                  </a:cubicBezTo>
                  <a:cubicBezTo>
                    <a:pt x="9474" y="1093"/>
                    <a:pt x="9307" y="959"/>
                    <a:pt x="9140" y="859"/>
                  </a:cubicBezTo>
                  <a:cubicBezTo>
                    <a:pt x="8807" y="659"/>
                    <a:pt x="8406" y="526"/>
                    <a:pt x="8006" y="426"/>
                  </a:cubicBezTo>
                  <a:cubicBezTo>
                    <a:pt x="7206" y="159"/>
                    <a:pt x="6338" y="92"/>
                    <a:pt x="5471" y="25"/>
                  </a:cubicBezTo>
                  <a:cubicBezTo>
                    <a:pt x="5254" y="9"/>
                    <a:pt x="5029" y="0"/>
                    <a:pt x="48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031;p67">
              <a:extLst>
                <a:ext uri="{FF2B5EF4-FFF2-40B4-BE49-F238E27FC236}">
                  <a16:creationId xmlns:a16="http://schemas.microsoft.com/office/drawing/2014/main" id="{0D146EF7-0FB2-82CC-8BB7-4E9FD05FD333}"/>
                </a:ext>
              </a:extLst>
            </p:cNvPr>
            <p:cNvSpPr/>
            <p:nvPr/>
          </p:nvSpPr>
          <p:spPr>
            <a:xfrm>
              <a:off x="4373450" y="3957925"/>
              <a:ext cx="432850" cy="58775"/>
            </a:xfrm>
            <a:custGeom>
              <a:avLst/>
              <a:gdLst/>
              <a:ahLst/>
              <a:cxnLst/>
              <a:rect l="l" t="t" r="r" b="b"/>
              <a:pathLst>
                <a:path w="17314" h="2351" extrusionOk="0">
                  <a:moveTo>
                    <a:pt x="17147" y="1"/>
                  </a:moveTo>
                  <a:lnTo>
                    <a:pt x="16980" y="67"/>
                  </a:lnTo>
                  <a:cubicBezTo>
                    <a:pt x="16846" y="134"/>
                    <a:pt x="16680" y="201"/>
                    <a:pt x="16479" y="301"/>
                  </a:cubicBezTo>
                  <a:cubicBezTo>
                    <a:pt x="16279" y="368"/>
                    <a:pt x="15979" y="468"/>
                    <a:pt x="15679" y="568"/>
                  </a:cubicBezTo>
                  <a:cubicBezTo>
                    <a:pt x="15379" y="701"/>
                    <a:pt x="15012" y="801"/>
                    <a:pt x="14645" y="901"/>
                  </a:cubicBezTo>
                  <a:cubicBezTo>
                    <a:pt x="14211" y="1035"/>
                    <a:pt x="13811" y="1168"/>
                    <a:pt x="13344" y="1235"/>
                  </a:cubicBezTo>
                  <a:cubicBezTo>
                    <a:pt x="12877" y="1368"/>
                    <a:pt x="12376" y="1468"/>
                    <a:pt x="11876" y="1535"/>
                  </a:cubicBezTo>
                  <a:cubicBezTo>
                    <a:pt x="11376" y="1669"/>
                    <a:pt x="10875" y="1702"/>
                    <a:pt x="10342" y="1802"/>
                  </a:cubicBezTo>
                  <a:cubicBezTo>
                    <a:pt x="9808" y="1835"/>
                    <a:pt x="9274" y="1902"/>
                    <a:pt x="8707" y="1969"/>
                  </a:cubicBezTo>
                  <a:lnTo>
                    <a:pt x="7106" y="2069"/>
                  </a:lnTo>
                  <a:cubicBezTo>
                    <a:pt x="6572" y="2136"/>
                    <a:pt x="6005" y="2136"/>
                    <a:pt x="5505" y="2169"/>
                  </a:cubicBezTo>
                  <a:cubicBezTo>
                    <a:pt x="5005" y="2169"/>
                    <a:pt x="4504" y="2202"/>
                    <a:pt x="4071" y="2202"/>
                  </a:cubicBezTo>
                  <a:cubicBezTo>
                    <a:pt x="3570" y="2236"/>
                    <a:pt x="3137" y="2236"/>
                    <a:pt x="2736" y="2236"/>
                  </a:cubicBezTo>
                  <a:cubicBezTo>
                    <a:pt x="2469" y="2258"/>
                    <a:pt x="2214" y="2265"/>
                    <a:pt x="1974" y="2265"/>
                  </a:cubicBezTo>
                  <a:cubicBezTo>
                    <a:pt x="1495" y="2265"/>
                    <a:pt x="1080" y="2236"/>
                    <a:pt x="768" y="2236"/>
                  </a:cubicBezTo>
                  <a:lnTo>
                    <a:pt x="1" y="2236"/>
                  </a:lnTo>
                  <a:cubicBezTo>
                    <a:pt x="1" y="2236"/>
                    <a:pt x="301" y="2302"/>
                    <a:pt x="768" y="2302"/>
                  </a:cubicBezTo>
                  <a:cubicBezTo>
                    <a:pt x="1202" y="2302"/>
                    <a:pt x="1902" y="2336"/>
                    <a:pt x="2736" y="2336"/>
                  </a:cubicBezTo>
                  <a:lnTo>
                    <a:pt x="4071" y="2336"/>
                  </a:lnTo>
                  <a:cubicBezTo>
                    <a:pt x="4215" y="2347"/>
                    <a:pt x="4367" y="2351"/>
                    <a:pt x="4524" y="2351"/>
                  </a:cubicBezTo>
                  <a:cubicBezTo>
                    <a:pt x="4838" y="2351"/>
                    <a:pt x="5171" y="2336"/>
                    <a:pt x="5505" y="2336"/>
                  </a:cubicBezTo>
                  <a:cubicBezTo>
                    <a:pt x="6005" y="2336"/>
                    <a:pt x="6572" y="2336"/>
                    <a:pt x="7106" y="2302"/>
                  </a:cubicBezTo>
                  <a:cubicBezTo>
                    <a:pt x="7640" y="2302"/>
                    <a:pt x="8173" y="2269"/>
                    <a:pt x="8707" y="2202"/>
                  </a:cubicBezTo>
                  <a:cubicBezTo>
                    <a:pt x="9274" y="2136"/>
                    <a:pt x="9808" y="2136"/>
                    <a:pt x="10342" y="2036"/>
                  </a:cubicBezTo>
                  <a:cubicBezTo>
                    <a:pt x="10875" y="1969"/>
                    <a:pt x="11442" y="1902"/>
                    <a:pt x="11943" y="1835"/>
                  </a:cubicBezTo>
                  <a:cubicBezTo>
                    <a:pt x="12443" y="1735"/>
                    <a:pt x="12944" y="1669"/>
                    <a:pt x="13377" y="1569"/>
                  </a:cubicBezTo>
                  <a:cubicBezTo>
                    <a:pt x="13844" y="1502"/>
                    <a:pt x="14278" y="1368"/>
                    <a:pt x="14678" y="1302"/>
                  </a:cubicBezTo>
                  <a:cubicBezTo>
                    <a:pt x="15112" y="1202"/>
                    <a:pt x="15445" y="1068"/>
                    <a:pt x="15779" y="1001"/>
                  </a:cubicBezTo>
                  <a:cubicBezTo>
                    <a:pt x="16112" y="868"/>
                    <a:pt x="16413" y="801"/>
                    <a:pt x="16613" y="701"/>
                  </a:cubicBezTo>
                  <a:cubicBezTo>
                    <a:pt x="16846" y="635"/>
                    <a:pt x="17013" y="534"/>
                    <a:pt x="17147" y="501"/>
                  </a:cubicBezTo>
                  <a:cubicBezTo>
                    <a:pt x="17280" y="468"/>
                    <a:pt x="17313" y="434"/>
                    <a:pt x="17313" y="434"/>
                  </a:cubicBezTo>
                  <a:lnTo>
                    <a:pt x="171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032;p67">
              <a:extLst>
                <a:ext uri="{FF2B5EF4-FFF2-40B4-BE49-F238E27FC236}">
                  <a16:creationId xmlns:a16="http://schemas.microsoft.com/office/drawing/2014/main" id="{DC9E32D1-C224-A417-A017-1F9A125E12D6}"/>
                </a:ext>
              </a:extLst>
            </p:cNvPr>
            <p:cNvSpPr/>
            <p:nvPr/>
          </p:nvSpPr>
          <p:spPr>
            <a:xfrm>
              <a:off x="1859175" y="4300500"/>
              <a:ext cx="1750425" cy="62750"/>
            </a:xfrm>
            <a:custGeom>
              <a:avLst/>
              <a:gdLst/>
              <a:ahLst/>
              <a:cxnLst/>
              <a:rect l="l" t="t" r="r" b="b"/>
              <a:pathLst>
                <a:path w="70017" h="2510" extrusionOk="0">
                  <a:moveTo>
                    <a:pt x="42457" y="1"/>
                  </a:moveTo>
                  <a:cubicBezTo>
                    <a:pt x="42149" y="1"/>
                    <a:pt x="41840" y="3"/>
                    <a:pt x="41530" y="8"/>
                  </a:cubicBezTo>
                  <a:cubicBezTo>
                    <a:pt x="39362" y="8"/>
                    <a:pt x="37193" y="8"/>
                    <a:pt x="34992" y="74"/>
                  </a:cubicBezTo>
                  <a:cubicBezTo>
                    <a:pt x="33858" y="108"/>
                    <a:pt x="32790" y="108"/>
                    <a:pt x="31689" y="141"/>
                  </a:cubicBezTo>
                  <a:lnTo>
                    <a:pt x="28454" y="274"/>
                  </a:lnTo>
                  <a:cubicBezTo>
                    <a:pt x="26286" y="341"/>
                    <a:pt x="24151" y="475"/>
                    <a:pt x="22116" y="575"/>
                  </a:cubicBezTo>
                  <a:cubicBezTo>
                    <a:pt x="20048" y="675"/>
                    <a:pt x="18046" y="808"/>
                    <a:pt x="16178" y="942"/>
                  </a:cubicBezTo>
                  <a:cubicBezTo>
                    <a:pt x="14310" y="1108"/>
                    <a:pt x="12509" y="1242"/>
                    <a:pt x="10875" y="1342"/>
                  </a:cubicBezTo>
                  <a:cubicBezTo>
                    <a:pt x="9273" y="1475"/>
                    <a:pt x="7772" y="1642"/>
                    <a:pt x="6438" y="1775"/>
                  </a:cubicBezTo>
                  <a:cubicBezTo>
                    <a:pt x="5693" y="1871"/>
                    <a:pt x="4992" y="1956"/>
                    <a:pt x="4347" y="2023"/>
                  </a:cubicBezTo>
                  <a:lnTo>
                    <a:pt x="4347" y="2023"/>
                  </a:lnTo>
                  <a:cubicBezTo>
                    <a:pt x="6105" y="1873"/>
                    <a:pt x="8334" y="1691"/>
                    <a:pt x="10908" y="1509"/>
                  </a:cubicBezTo>
                  <a:cubicBezTo>
                    <a:pt x="12509" y="1409"/>
                    <a:pt x="14310" y="1308"/>
                    <a:pt x="16178" y="1175"/>
                  </a:cubicBezTo>
                  <a:cubicBezTo>
                    <a:pt x="18046" y="1108"/>
                    <a:pt x="20048" y="975"/>
                    <a:pt x="22116" y="908"/>
                  </a:cubicBezTo>
                  <a:cubicBezTo>
                    <a:pt x="24151" y="808"/>
                    <a:pt x="26286" y="675"/>
                    <a:pt x="28454" y="641"/>
                  </a:cubicBezTo>
                  <a:cubicBezTo>
                    <a:pt x="29521" y="641"/>
                    <a:pt x="30622" y="608"/>
                    <a:pt x="31689" y="575"/>
                  </a:cubicBezTo>
                  <a:cubicBezTo>
                    <a:pt x="32790" y="575"/>
                    <a:pt x="33891" y="508"/>
                    <a:pt x="34992" y="508"/>
                  </a:cubicBezTo>
                  <a:cubicBezTo>
                    <a:pt x="37193" y="475"/>
                    <a:pt x="39362" y="441"/>
                    <a:pt x="41530" y="441"/>
                  </a:cubicBezTo>
                  <a:cubicBezTo>
                    <a:pt x="42253" y="430"/>
                    <a:pt x="42972" y="426"/>
                    <a:pt x="43684" y="426"/>
                  </a:cubicBezTo>
                  <a:cubicBezTo>
                    <a:pt x="45110" y="426"/>
                    <a:pt x="46511" y="441"/>
                    <a:pt x="47868" y="441"/>
                  </a:cubicBezTo>
                  <a:cubicBezTo>
                    <a:pt x="49902" y="441"/>
                    <a:pt x="51904" y="475"/>
                    <a:pt x="53805" y="508"/>
                  </a:cubicBezTo>
                  <a:cubicBezTo>
                    <a:pt x="54739" y="508"/>
                    <a:pt x="55673" y="575"/>
                    <a:pt x="56541" y="575"/>
                  </a:cubicBezTo>
                  <a:cubicBezTo>
                    <a:pt x="57408" y="575"/>
                    <a:pt x="58242" y="608"/>
                    <a:pt x="59076" y="641"/>
                  </a:cubicBezTo>
                  <a:cubicBezTo>
                    <a:pt x="60710" y="675"/>
                    <a:pt x="62211" y="775"/>
                    <a:pt x="63546" y="808"/>
                  </a:cubicBezTo>
                  <a:cubicBezTo>
                    <a:pt x="64880" y="841"/>
                    <a:pt x="66047" y="942"/>
                    <a:pt x="67015" y="975"/>
                  </a:cubicBezTo>
                  <a:cubicBezTo>
                    <a:pt x="68916" y="1108"/>
                    <a:pt x="70017" y="1142"/>
                    <a:pt x="70017" y="1142"/>
                  </a:cubicBezTo>
                  <a:cubicBezTo>
                    <a:pt x="70017" y="1142"/>
                    <a:pt x="68949" y="1075"/>
                    <a:pt x="67015" y="942"/>
                  </a:cubicBezTo>
                  <a:cubicBezTo>
                    <a:pt x="66047" y="908"/>
                    <a:pt x="64880" y="775"/>
                    <a:pt x="63546" y="675"/>
                  </a:cubicBezTo>
                  <a:cubicBezTo>
                    <a:pt x="62211" y="608"/>
                    <a:pt x="60710" y="508"/>
                    <a:pt x="59076" y="441"/>
                  </a:cubicBezTo>
                  <a:cubicBezTo>
                    <a:pt x="58308" y="408"/>
                    <a:pt x="57408" y="341"/>
                    <a:pt x="56541" y="308"/>
                  </a:cubicBezTo>
                  <a:cubicBezTo>
                    <a:pt x="55673" y="308"/>
                    <a:pt x="54739" y="274"/>
                    <a:pt x="53805" y="241"/>
                  </a:cubicBezTo>
                  <a:cubicBezTo>
                    <a:pt x="51904" y="141"/>
                    <a:pt x="49902" y="74"/>
                    <a:pt x="47868" y="74"/>
                  </a:cubicBezTo>
                  <a:cubicBezTo>
                    <a:pt x="46124" y="74"/>
                    <a:pt x="44306" y="1"/>
                    <a:pt x="42457" y="1"/>
                  </a:cubicBezTo>
                  <a:close/>
                  <a:moveTo>
                    <a:pt x="4347" y="2023"/>
                  </a:moveTo>
                  <a:cubicBezTo>
                    <a:pt x="3849" y="2066"/>
                    <a:pt x="3388" y="2106"/>
                    <a:pt x="2969" y="2142"/>
                  </a:cubicBezTo>
                  <a:cubicBezTo>
                    <a:pt x="2887" y="2156"/>
                    <a:pt x="2806" y="2168"/>
                    <a:pt x="2727" y="2181"/>
                  </a:cubicBezTo>
                  <a:lnTo>
                    <a:pt x="2727" y="2181"/>
                  </a:lnTo>
                  <a:cubicBezTo>
                    <a:pt x="2817" y="2168"/>
                    <a:pt x="2909" y="2156"/>
                    <a:pt x="3002" y="2142"/>
                  </a:cubicBezTo>
                  <a:cubicBezTo>
                    <a:pt x="3416" y="2114"/>
                    <a:pt x="3865" y="2073"/>
                    <a:pt x="4347" y="2023"/>
                  </a:cubicBezTo>
                  <a:close/>
                  <a:moveTo>
                    <a:pt x="2727" y="2181"/>
                  </a:moveTo>
                  <a:lnTo>
                    <a:pt x="2727" y="2181"/>
                  </a:lnTo>
                  <a:cubicBezTo>
                    <a:pt x="995" y="2419"/>
                    <a:pt x="0" y="2509"/>
                    <a:pt x="0" y="2509"/>
                  </a:cubicBezTo>
                  <a:cubicBezTo>
                    <a:pt x="0" y="2509"/>
                    <a:pt x="1006" y="2448"/>
                    <a:pt x="2727" y="2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033;p67">
              <a:extLst>
                <a:ext uri="{FF2B5EF4-FFF2-40B4-BE49-F238E27FC236}">
                  <a16:creationId xmlns:a16="http://schemas.microsoft.com/office/drawing/2014/main" id="{C7A22CA5-51FD-6EA4-26D3-6A66ACE2D11B}"/>
                </a:ext>
              </a:extLst>
            </p:cNvPr>
            <p:cNvSpPr/>
            <p:nvPr/>
          </p:nvSpPr>
          <p:spPr>
            <a:xfrm>
              <a:off x="874300" y="4183750"/>
              <a:ext cx="99250" cy="124450"/>
            </a:xfrm>
            <a:custGeom>
              <a:avLst/>
              <a:gdLst/>
              <a:ahLst/>
              <a:cxnLst/>
              <a:rect l="l" t="t" r="r" b="b"/>
              <a:pathLst>
                <a:path w="3970" h="4978" extrusionOk="0">
                  <a:moveTo>
                    <a:pt x="972" y="0"/>
                  </a:moveTo>
                  <a:cubicBezTo>
                    <a:pt x="430" y="0"/>
                    <a:pt x="0" y="385"/>
                    <a:pt x="0" y="942"/>
                  </a:cubicBezTo>
                  <a:lnTo>
                    <a:pt x="0" y="3410"/>
                  </a:lnTo>
                  <a:cubicBezTo>
                    <a:pt x="0" y="4277"/>
                    <a:pt x="701" y="4978"/>
                    <a:pt x="1602" y="4978"/>
                  </a:cubicBezTo>
                  <a:lnTo>
                    <a:pt x="1868" y="4978"/>
                  </a:lnTo>
                  <a:cubicBezTo>
                    <a:pt x="2369" y="4978"/>
                    <a:pt x="2802" y="4678"/>
                    <a:pt x="2969" y="4244"/>
                  </a:cubicBezTo>
                  <a:lnTo>
                    <a:pt x="3670" y="2242"/>
                  </a:lnTo>
                  <a:cubicBezTo>
                    <a:pt x="3970" y="1342"/>
                    <a:pt x="3436" y="408"/>
                    <a:pt x="2469" y="241"/>
                  </a:cubicBezTo>
                  <a:lnTo>
                    <a:pt x="1101" y="8"/>
                  </a:lnTo>
                  <a:cubicBezTo>
                    <a:pt x="1057" y="3"/>
                    <a:pt x="1014" y="0"/>
                    <a:pt x="9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034;p67">
              <a:extLst>
                <a:ext uri="{FF2B5EF4-FFF2-40B4-BE49-F238E27FC236}">
                  <a16:creationId xmlns:a16="http://schemas.microsoft.com/office/drawing/2014/main" id="{F93B7798-F8DC-6AEC-118F-ADB729CEEC55}"/>
                </a:ext>
              </a:extLst>
            </p:cNvPr>
            <p:cNvSpPr/>
            <p:nvPr/>
          </p:nvSpPr>
          <p:spPr>
            <a:xfrm>
              <a:off x="968525" y="3885375"/>
              <a:ext cx="98425" cy="93425"/>
            </a:xfrm>
            <a:custGeom>
              <a:avLst/>
              <a:gdLst/>
              <a:ahLst/>
              <a:cxnLst/>
              <a:rect l="l" t="t" r="r" b="b"/>
              <a:pathLst>
                <a:path w="3937" h="3737" extrusionOk="0">
                  <a:moveTo>
                    <a:pt x="1869" y="1"/>
                  </a:moveTo>
                  <a:cubicBezTo>
                    <a:pt x="835" y="1"/>
                    <a:pt x="1" y="835"/>
                    <a:pt x="1" y="1869"/>
                  </a:cubicBezTo>
                  <a:cubicBezTo>
                    <a:pt x="1" y="2903"/>
                    <a:pt x="835" y="3737"/>
                    <a:pt x="1869" y="3737"/>
                  </a:cubicBezTo>
                  <a:lnTo>
                    <a:pt x="2069" y="3737"/>
                  </a:lnTo>
                  <a:cubicBezTo>
                    <a:pt x="3103" y="3737"/>
                    <a:pt x="3937" y="2869"/>
                    <a:pt x="3937" y="1869"/>
                  </a:cubicBezTo>
                  <a:cubicBezTo>
                    <a:pt x="3937" y="835"/>
                    <a:pt x="3103" y="1"/>
                    <a:pt x="2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035;p67">
              <a:extLst>
                <a:ext uri="{FF2B5EF4-FFF2-40B4-BE49-F238E27FC236}">
                  <a16:creationId xmlns:a16="http://schemas.microsoft.com/office/drawing/2014/main" id="{3F8BB26C-4F9E-52F8-BC11-A4F224FD384B}"/>
                </a:ext>
              </a:extLst>
            </p:cNvPr>
            <p:cNvSpPr/>
            <p:nvPr/>
          </p:nvSpPr>
          <p:spPr>
            <a:xfrm>
              <a:off x="985200" y="3853700"/>
              <a:ext cx="168500" cy="160950"/>
            </a:xfrm>
            <a:custGeom>
              <a:avLst/>
              <a:gdLst/>
              <a:ahLst/>
              <a:cxnLst/>
              <a:rect l="l" t="t" r="r" b="b"/>
              <a:pathLst>
                <a:path w="6740" h="6438" extrusionOk="0">
                  <a:moveTo>
                    <a:pt x="1669" y="0"/>
                  </a:moveTo>
                  <a:lnTo>
                    <a:pt x="1" y="6438"/>
                  </a:lnTo>
                  <a:cubicBezTo>
                    <a:pt x="868" y="6371"/>
                    <a:pt x="1769" y="6104"/>
                    <a:pt x="2536" y="5537"/>
                  </a:cubicBezTo>
                  <a:lnTo>
                    <a:pt x="6105" y="3036"/>
                  </a:lnTo>
                  <a:cubicBezTo>
                    <a:pt x="6739" y="2602"/>
                    <a:pt x="6606" y="1535"/>
                    <a:pt x="5872" y="1334"/>
                  </a:cubicBezTo>
                  <a:lnTo>
                    <a:pt x="3537" y="467"/>
                  </a:lnTo>
                  <a:cubicBezTo>
                    <a:pt x="2936" y="200"/>
                    <a:pt x="2269" y="100"/>
                    <a:pt x="16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36;p67">
              <a:extLst>
                <a:ext uri="{FF2B5EF4-FFF2-40B4-BE49-F238E27FC236}">
                  <a16:creationId xmlns:a16="http://schemas.microsoft.com/office/drawing/2014/main" id="{14CB2CE3-43D0-24BA-66CE-6150A0CB40D2}"/>
                </a:ext>
              </a:extLst>
            </p:cNvPr>
            <p:cNvSpPr/>
            <p:nvPr/>
          </p:nvSpPr>
          <p:spPr>
            <a:xfrm>
              <a:off x="2468775" y="3328125"/>
              <a:ext cx="810600" cy="296250"/>
            </a:xfrm>
            <a:custGeom>
              <a:avLst/>
              <a:gdLst/>
              <a:ahLst/>
              <a:cxnLst/>
              <a:rect l="l" t="t" r="r" b="b"/>
              <a:pathLst>
                <a:path w="32424" h="11850" extrusionOk="0">
                  <a:moveTo>
                    <a:pt x="26502" y="0"/>
                  </a:moveTo>
                  <a:cubicBezTo>
                    <a:pt x="8939" y="0"/>
                    <a:pt x="0" y="8114"/>
                    <a:pt x="0" y="8114"/>
                  </a:cubicBezTo>
                  <a:cubicBezTo>
                    <a:pt x="4437" y="9048"/>
                    <a:pt x="1968" y="11850"/>
                    <a:pt x="1968" y="11850"/>
                  </a:cubicBezTo>
                  <a:lnTo>
                    <a:pt x="29655" y="10983"/>
                  </a:lnTo>
                  <a:lnTo>
                    <a:pt x="32190" y="1809"/>
                  </a:lnTo>
                  <a:cubicBezTo>
                    <a:pt x="32423" y="1009"/>
                    <a:pt x="31890" y="208"/>
                    <a:pt x="31022" y="175"/>
                  </a:cubicBezTo>
                  <a:cubicBezTo>
                    <a:pt x="29457" y="55"/>
                    <a:pt x="27950" y="0"/>
                    <a:pt x="265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037;p67">
              <a:extLst>
                <a:ext uri="{FF2B5EF4-FFF2-40B4-BE49-F238E27FC236}">
                  <a16:creationId xmlns:a16="http://schemas.microsoft.com/office/drawing/2014/main" id="{7033EA43-BBE6-AA04-2916-4D743860A8E8}"/>
                </a:ext>
              </a:extLst>
            </p:cNvPr>
            <p:cNvSpPr/>
            <p:nvPr/>
          </p:nvSpPr>
          <p:spPr>
            <a:xfrm>
              <a:off x="3392900" y="3361525"/>
              <a:ext cx="445200" cy="235425"/>
            </a:xfrm>
            <a:custGeom>
              <a:avLst/>
              <a:gdLst/>
              <a:ahLst/>
              <a:cxnLst/>
              <a:rect l="l" t="t" r="r" b="b"/>
              <a:pathLst>
                <a:path w="17808" h="9417" extrusionOk="0">
                  <a:moveTo>
                    <a:pt x="2494" y="0"/>
                  </a:moveTo>
                  <a:cubicBezTo>
                    <a:pt x="1789" y="0"/>
                    <a:pt x="1223" y="482"/>
                    <a:pt x="1129" y="1140"/>
                  </a:cubicBezTo>
                  <a:lnTo>
                    <a:pt x="128" y="7745"/>
                  </a:lnTo>
                  <a:cubicBezTo>
                    <a:pt x="0" y="8612"/>
                    <a:pt x="644" y="9417"/>
                    <a:pt x="1525" y="9417"/>
                  </a:cubicBezTo>
                  <a:cubicBezTo>
                    <a:pt x="1559" y="9417"/>
                    <a:pt x="1594" y="9416"/>
                    <a:pt x="1629" y="9413"/>
                  </a:cubicBezTo>
                  <a:lnTo>
                    <a:pt x="16140" y="8913"/>
                  </a:lnTo>
                  <a:cubicBezTo>
                    <a:pt x="17274" y="8879"/>
                    <a:pt x="17808" y="7512"/>
                    <a:pt x="16974" y="6711"/>
                  </a:cubicBezTo>
                  <a:cubicBezTo>
                    <a:pt x="14539" y="4476"/>
                    <a:pt x="9835" y="1007"/>
                    <a:pt x="2630" y="6"/>
                  </a:cubicBezTo>
                  <a:cubicBezTo>
                    <a:pt x="2584" y="2"/>
                    <a:pt x="2539" y="0"/>
                    <a:pt x="24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038;p67">
              <a:extLst>
                <a:ext uri="{FF2B5EF4-FFF2-40B4-BE49-F238E27FC236}">
                  <a16:creationId xmlns:a16="http://schemas.microsoft.com/office/drawing/2014/main" id="{CC5953A0-0F39-E601-4646-3D8AD8823ECA}"/>
                </a:ext>
              </a:extLst>
            </p:cNvPr>
            <p:cNvSpPr/>
            <p:nvPr/>
          </p:nvSpPr>
          <p:spPr>
            <a:xfrm>
              <a:off x="2273625" y="3499275"/>
              <a:ext cx="147625" cy="202675"/>
            </a:xfrm>
            <a:custGeom>
              <a:avLst/>
              <a:gdLst/>
              <a:ahLst/>
              <a:cxnLst/>
              <a:rect l="l" t="t" r="r" b="b"/>
              <a:pathLst>
                <a:path w="5905" h="8107" extrusionOk="0">
                  <a:moveTo>
                    <a:pt x="2936" y="0"/>
                  </a:moveTo>
                  <a:cubicBezTo>
                    <a:pt x="1335" y="0"/>
                    <a:pt x="1" y="1335"/>
                    <a:pt x="1" y="2969"/>
                  </a:cubicBezTo>
                  <a:lnTo>
                    <a:pt x="1" y="5137"/>
                  </a:lnTo>
                  <a:cubicBezTo>
                    <a:pt x="1" y="6772"/>
                    <a:pt x="1335" y="8106"/>
                    <a:pt x="2936" y="8106"/>
                  </a:cubicBezTo>
                  <a:cubicBezTo>
                    <a:pt x="4571" y="8106"/>
                    <a:pt x="5905" y="6805"/>
                    <a:pt x="5905" y="5137"/>
                  </a:cubicBezTo>
                  <a:lnTo>
                    <a:pt x="5905" y="2969"/>
                  </a:lnTo>
                  <a:cubicBezTo>
                    <a:pt x="5905" y="1335"/>
                    <a:pt x="4571" y="0"/>
                    <a:pt x="29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039;p67">
              <a:extLst>
                <a:ext uri="{FF2B5EF4-FFF2-40B4-BE49-F238E27FC236}">
                  <a16:creationId xmlns:a16="http://schemas.microsoft.com/office/drawing/2014/main" id="{38380F6B-C9B0-EA58-33F3-1F3C255BD395}"/>
                </a:ext>
              </a:extLst>
            </p:cNvPr>
            <p:cNvSpPr/>
            <p:nvPr/>
          </p:nvSpPr>
          <p:spPr>
            <a:xfrm>
              <a:off x="3069200" y="3416700"/>
              <a:ext cx="152625" cy="216850"/>
            </a:xfrm>
            <a:custGeom>
              <a:avLst/>
              <a:gdLst/>
              <a:ahLst/>
              <a:cxnLst/>
              <a:rect l="l" t="t" r="r" b="b"/>
              <a:pathLst>
                <a:path w="6105" h="8674" extrusionOk="0">
                  <a:moveTo>
                    <a:pt x="3069" y="1"/>
                  </a:moveTo>
                  <a:cubicBezTo>
                    <a:pt x="1401" y="1"/>
                    <a:pt x="0" y="1402"/>
                    <a:pt x="0" y="3070"/>
                  </a:cubicBezTo>
                  <a:lnTo>
                    <a:pt x="0" y="7606"/>
                  </a:lnTo>
                  <a:cubicBezTo>
                    <a:pt x="0" y="7973"/>
                    <a:pt x="100" y="8340"/>
                    <a:pt x="234" y="8674"/>
                  </a:cubicBezTo>
                  <a:lnTo>
                    <a:pt x="5971" y="8474"/>
                  </a:lnTo>
                  <a:cubicBezTo>
                    <a:pt x="6071" y="8173"/>
                    <a:pt x="6105" y="7907"/>
                    <a:pt x="6105" y="7606"/>
                  </a:cubicBezTo>
                  <a:lnTo>
                    <a:pt x="6105" y="3070"/>
                  </a:lnTo>
                  <a:cubicBezTo>
                    <a:pt x="6105" y="2236"/>
                    <a:pt x="5771" y="1469"/>
                    <a:pt x="5204" y="902"/>
                  </a:cubicBezTo>
                  <a:cubicBezTo>
                    <a:pt x="4637" y="334"/>
                    <a:pt x="3903" y="1"/>
                    <a:pt x="3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64064CA-1A98-365B-2FFB-EA4ABCBEDEF2}"/>
              </a:ext>
            </a:extLst>
          </p:cNvPr>
          <p:cNvSpPr txBox="1"/>
          <p:nvPr/>
        </p:nvSpPr>
        <p:spPr>
          <a:xfrm>
            <a:off x="713225" y="961877"/>
            <a:ext cx="7717500" cy="114903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lvl="2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In this racing game, use WASD keys to control a race car</a:t>
            </a:r>
          </a:p>
          <a:p>
            <a:pPr marL="285750" lvl="2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Finish 3 laps on the racetrack before time runs out</a:t>
            </a:r>
          </a:p>
          <a:p>
            <a:pPr marL="285750" lvl="2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Stay on the track at all times</a:t>
            </a:r>
          </a:p>
        </p:txBody>
      </p:sp>
    </p:spTree>
    <p:extLst>
      <p:ext uri="{BB962C8B-B14F-4D97-AF65-F5344CB8AC3E}">
        <p14:creationId xmlns:p14="http://schemas.microsoft.com/office/powerpoint/2010/main" val="355573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BA8B050-7393-6508-04C5-BF0A5A231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Dripless Brandon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FE887B-DCE8-8AE0-BB38-49C93A1B6000}"/>
              </a:ext>
            </a:extLst>
          </p:cNvPr>
          <p:cNvSpPr txBox="1"/>
          <p:nvPr/>
        </p:nvSpPr>
        <p:spPr>
          <a:xfrm>
            <a:off x="713225" y="961877"/>
            <a:ext cx="7717500" cy="114903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lvl="2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Brandon the Tremendous needs his drip!</a:t>
            </a:r>
          </a:p>
          <a:p>
            <a:pPr marL="285750" lvl="2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Pick the right clothes from the </a:t>
            </a:r>
            <a:r>
              <a:rPr lang="en-US" err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Mandrips</a:t>
            </a:r>
            <a:r>
              <a:rPr lang="en-US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 store before the timer runs out!</a:t>
            </a:r>
          </a:p>
          <a:p>
            <a:pPr marL="285750" lvl="2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If you fail to collect all the required clothing, his girlfriend will run away!</a:t>
            </a:r>
          </a:p>
        </p:txBody>
      </p:sp>
      <p:pic>
        <p:nvPicPr>
          <p:cNvPr id="4" name="Picture 3" descr="A black shirt with a white background&#10;&#10;Description automatically generated">
            <a:extLst>
              <a:ext uri="{FF2B5EF4-FFF2-40B4-BE49-F238E27FC236}">
                <a16:creationId xmlns:a16="http://schemas.microsoft.com/office/drawing/2014/main" id="{12CC69BA-CC46-FB1F-1419-F109B3DA363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55" b="91855" l="10000" r="90000">
                        <a14:foregroundMark x1="40349" y1="11011" x2="40349" y2="11011"/>
                        <a14:foregroundMark x1="41395" y1="10256" x2="41395" y2="10256"/>
                        <a14:foregroundMark x1="63488" y1="91855" x2="63488" y2="918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52812" y="2811143"/>
            <a:ext cx="2520565" cy="1943180"/>
          </a:xfrm>
          <a:prstGeom prst="rect">
            <a:avLst/>
          </a:prstGeom>
        </p:spPr>
      </p:pic>
      <p:pic>
        <p:nvPicPr>
          <p:cNvPr id="3" name="Picture 2" descr="Little Boy in Panic clipart. Free download transparent .PNG | Creazilla">
            <a:extLst>
              <a:ext uri="{FF2B5EF4-FFF2-40B4-BE49-F238E27FC236}">
                <a16:creationId xmlns:a16="http://schemas.microsoft.com/office/drawing/2014/main" id="{2B68B4D7-AA6C-8D2B-4040-499F5A7AE4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471" y="2786411"/>
            <a:ext cx="1153349" cy="205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90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BA8B050-7393-6508-04C5-BF0A5A231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Cillian’s Quest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1EC8FB-F68F-0209-0695-49380ECC29EB}"/>
              </a:ext>
            </a:extLst>
          </p:cNvPr>
          <p:cNvSpPr txBox="1"/>
          <p:nvPr/>
        </p:nvSpPr>
        <p:spPr>
          <a:xfrm>
            <a:off x="713225" y="961877"/>
            <a:ext cx="7717500" cy="1149033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lvl="2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SG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H</a:t>
            </a:r>
            <a:r>
              <a:rPr lang="en-US" err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elp</a:t>
            </a:r>
            <a:r>
              <a:rPr lang="en-US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 free Cillian so he can rescue his damsel in distress!</a:t>
            </a:r>
          </a:p>
          <a:p>
            <a:pPr marL="285750" lvl="2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Players will have to help Cillian navigate the dungeon’s maze layout</a:t>
            </a:r>
          </a:p>
          <a:p>
            <a:pPr marL="285750" lvl="2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This puzzle-maze game will keep players engaged while they wait for their ride to end</a:t>
            </a:r>
          </a:p>
        </p:txBody>
      </p:sp>
      <p:pic>
        <p:nvPicPr>
          <p:cNvPr id="5" name="Picture 4" descr="A cartoon of a door&#10;&#10;Description automatically generated">
            <a:extLst>
              <a:ext uri="{FF2B5EF4-FFF2-40B4-BE49-F238E27FC236}">
                <a16:creationId xmlns:a16="http://schemas.microsoft.com/office/drawing/2014/main" id="{1D05DA29-88C4-CFAC-C7F7-9D1753E2D1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41" b="93359" l="9961" r="89844">
                        <a14:foregroundMark x1="39551" y1="11816" x2="39551" y2="11816"/>
                        <a14:foregroundMark x1="52734" y1="6641" x2="52734" y2="6641"/>
                        <a14:foregroundMark x1="22949" y1="88965" x2="22949" y2="88965"/>
                        <a14:foregroundMark x1="34863" y1="89941" x2="34863" y2="89941"/>
                        <a14:foregroundMark x1="42188" y1="88965" x2="78125" y2="90137"/>
                        <a14:foregroundMark x1="39746" y1="88965" x2="24609" y2="90137"/>
                        <a14:foregroundMark x1="24121" y1="93848" x2="39941" y2="92090"/>
                        <a14:foregroundMark x1="39941" y1="92090" x2="55664" y2="93750"/>
                        <a14:foregroundMark x1="55664" y1="93750" x2="71777" y2="93359"/>
                        <a14:foregroundMark x1="71777" y1="93359" x2="80566" y2="933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08064" y="2571750"/>
            <a:ext cx="2151126" cy="215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13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" name="Google Shape;978;p48"/>
          <p:cNvGrpSpPr/>
          <p:nvPr/>
        </p:nvGrpSpPr>
        <p:grpSpPr>
          <a:xfrm>
            <a:off x="1833296" y="1318229"/>
            <a:ext cx="1367031" cy="807304"/>
            <a:chOff x="1506675" y="1426838"/>
            <a:chExt cx="1097400" cy="644400"/>
          </a:xfrm>
        </p:grpSpPr>
        <p:sp>
          <p:nvSpPr>
            <p:cNvPr id="979" name="Google Shape;979;p48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48"/>
          <p:cNvSpPr txBox="1">
            <a:spLocks noGrp="1"/>
          </p:cNvSpPr>
          <p:nvPr>
            <p:ph type="subTitle" idx="1"/>
          </p:nvPr>
        </p:nvSpPr>
        <p:spPr>
          <a:xfrm>
            <a:off x="779344" y="2321359"/>
            <a:ext cx="3487856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Project Planning</a:t>
            </a:r>
            <a:endParaRPr/>
          </a:p>
        </p:txBody>
      </p:sp>
      <p:sp>
        <p:nvSpPr>
          <p:cNvPr id="981" name="Google Shape;981;p48"/>
          <p:cNvSpPr txBox="1">
            <a:spLocks noGrp="1"/>
          </p:cNvSpPr>
          <p:nvPr>
            <p:ph type="title"/>
          </p:nvPr>
        </p:nvSpPr>
        <p:spPr>
          <a:xfrm>
            <a:off x="1921186" y="1373887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pic>
        <p:nvPicPr>
          <p:cNvPr id="982" name="Google Shape;982;p48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48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5085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9" name="Google Shape;949;p47"/>
          <p:cNvGrpSpPr/>
          <p:nvPr/>
        </p:nvGrpSpPr>
        <p:grpSpPr>
          <a:xfrm>
            <a:off x="418806" y="1915046"/>
            <a:ext cx="1104972" cy="650715"/>
            <a:chOff x="1506675" y="1426838"/>
            <a:chExt cx="1097400" cy="644400"/>
          </a:xfrm>
        </p:grpSpPr>
        <p:sp>
          <p:nvSpPr>
            <p:cNvPr id="950" name="Google Shape;950;p47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7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47"/>
          <p:cNvGrpSpPr/>
          <p:nvPr/>
        </p:nvGrpSpPr>
        <p:grpSpPr>
          <a:xfrm>
            <a:off x="3330879" y="1915046"/>
            <a:ext cx="1104972" cy="650715"/>
            <a:chOff x="1506675" y="1426838"/>
            <a:chExt cx="1097400" cy="644400"/>
          </a:xfrm>
        </p:grpSpPr>
        <p:sp>
          <p:nvSpPr>
            <p:cNvPr id="953" name="Google Shape;953;p47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7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" name="Google Shape;955;p47"/>
          <p:cNvGrpSpPr/>
          <p:nvPr/>
        </p:nvGrpSpPr>
        <p:grpSpPr>
          <a:xfrm>
            <a:off x="3332994" y="3324227"/>
            <a:ext cx="1104972" cy="650715"/>
            <a:chOff x="1506675" y="1426838"/>
            <a:chExt cx="1097400" cy="644400"/>
          </a:xfrm>
        </p:grpSpPr>
        <p:sp>
          <p:nvSpPr>
            <p:cNvPr id="956" name="Google Shape;956;p47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7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47"/>
          <p:cNvGrpSpPr/>
          <p:nvPr/>
        </p:nvGrpSpPr>
        <p:grpSpPr>
          <a:xfrm>
            <a:off x="420921" y="3324227"/>
            <a:ext cx="1104972" cy="650715"/>
            <a:chOff x="1506675" y="1426838"/>
            <a:chExt cx="1097400" cy="644400"/>
          </a:xfrm>
        </p:grpSpPr>
        <p:sp>
          <p:nvSpPr>
            <p:cNvPr id="959" name="Google Shape;959;p47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7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2" name="Google Shape;962;p47">
            <a:hlinkClick r:id="rId3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592377" y="1921054"/>
            <a:ext cx="1791457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 lang="en-US"/>
          </a:p>
        </p:txBody>
      </p:sp>
      <p:sp>
        <p:nvSpPr>
          <p:cNvPr id="963" name="Google Shape;963;p47">
            <a:hlinkClick r:id="" action="ppaction://noaction"/>
          </p:cNvPr>
          <p:cNvSpPr txBox="1">
            <a:spLocks noGrp="1"/>
          </p:cNvSpPr>
          <p:nvPr>
            <p:ph type="subTitle" idx="2"/>
          </p:nvPr>
        </p:nvSpPr>
        <p:spPr>
          <a:xfrm>
            <a:off x="4502639" y="1921054"/>
            <a:ext cx="16717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966" name="Google Shape;966;p47">
            <a:hlinkClick r:id="" action="ppaction://noaction"/>
          </p:cNvPr>
          <p:cNvSpPr txBox="1">
            <a:spLocks noGrp="1"/>
          </p:cNvSpPr>
          <p:nvPr>
            <p:ph type="subTitle" idx="3"/>
          </p:nvPr>
        </p:nvSpPr>
        <p:spPr>
          <a:xfrm>
            <a:off x="1597458" y="3330234"/>
            <a:ext cx="1417200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Games Overview</a:t>
            </a:r>
            <a:endParaRPr/>
          </a:p>
        </p:txBody>
      </p:sp>
      <p:sp>
        <p:nvSpPr>
          <p:cNvPr id="969" name="Google Shape;969;p47">
            <a:hlinkClick r:id="" action="ppaction://noaction"/>
          </p:cNvPr>
          <p:cNvSpPr txBox="1">
            <a:spLocks noGrp="1"/>
          </p:cNvSpPr>
          <p:nvPr>
            <p:ph type="subTitle" idx="4"/>
          </p:nvPr>
        </p:nvSpPr>
        <p:spPr>
          <a:xfrm>
            <a:off x="4508775" y="3330234"/>
            <a:ext cx="1594725" cy="6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Project Planning</a:t>
            </a:r>
            <a:endParaRPr/>
          </a:p>
        </p:txBody>
      </p:sp>
      <p:sp>
        <p:nvSpPr>
          <p:cNvPr id="970" name="Google Shape;970;p47">
            <a:hlinkClick r:id="rId3" action="ppaction://hlinksldjump"/>
          </p:cNvPr>
          <p:cNvSpPr txBox="1">
            <a:spLocks noGrp="1"/>
          </p:cNvSpPr>
          <p:nvPr>
            <p:ph type="title"/>
          </p:nvPr>
        </p:nvSpPr>
        <p:spPr>
          <a:xfrm>
            <a:off x="418835" y="1921050"/>
            <a:ext cx="1104900" cy="6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uFill>
                  <a:noFill/>
                </a:u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01</a:t>
            </a:r>
            <a:endParaRPr/>
          </a:p>
        </p:txBody>
      </p:sp>
      <p:sp>
        <p:nvSpPr>
          <p:cNvPr id="971" name="Google Shape;971;p47">
            <a:hlinkClick r:id="" action="ppaction://noaction"/>
          </p:cNvPr>
          <p:cNvSpPr txBox="1">
            <a:spLocks noGrp="1"/>
          </p:cNvSpPr>
          <p:nvPr>
            <p:ph type="title" idx="9"/>
          </p:nvPr>
        </p:nvSpPr>
        <p:spPr>
          <a:xfrm>
            <a:off x="420950" y="3330224"/>
            <a:ext cx="1104900" cy="6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72" name="Google Shape;972;p47">
            <a:hlinkClick r:id="" action="ppaction://noaction"/>
          </p:cNvPr>
          <p:cNvSpPr txBox="1">
            <a:spLocks noGrp="1"/>
          </p:cNvSpPr>
          <p:nvPr>
            <p:ph type="title" idx="13"/>
          </p:nvPr>
        </p:nvSpPr>
        <p:spPr>
          <a:xfrm>
            <a:off x="3330908" y="1921050"/>
            <a:ext cx="1104900" cy="6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73" name="Google Shape;973;p47">
            <a:hlinkClick r:id="" action="ppaction://noaction"/>
          </p:cNvPr>
          <p:cNvSpPr txBox="1">
            <a:spLocks noGrp="1"/>
          </p:cNvSpPr>
          <p:nvPr>
            <p:ph type="title" idx="14"/>
          </p:nvPr>
        </p:nvSpPr>
        <p:spPr>
          <a:xfrm>
            <a:off x="3333023" y="3330224"/>
            <a:ext cx="1104900" cy="6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961" name="Google Shape;961;p47"/>
          <p:cNvSpPr txBox="1">
            <a:spLocks noGrp="1"/>
          </p:cNvSpPr>
          <p:nvPr>
            <p:ph type="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2" name="Google Shape;952;p47">
            <a:extLst>
              <a:ext uri="{FF2B5EF4-FFF2-40B4-BE49-F238E27FC236}">
                <a16:creationId xmlns:a16="http://schemas.microsoft.com/office/drawing/2014/main" id="{2ABD3281-95E1-0650-8AFC-7364CC6E1042}"/>
              </a:ext>
            </a:extLst>
          </p:cNvPr>
          <p:cNvGrpSpPr/>
          <p:nvPr/>
        </p:nvGrpSpPr>
        <p:grpSpPr>
          <a:xfrm>
            <a:off x="6174310" y="1903050"/>
            <a:ext cx="1104972" cy="650715"/>
            <a:chOff x="1506675" y="1426838"/>
            <a:chExt cx="1097400" cy="644400"/>
          </a:xfrm>
        </p:grpSpPr>
        <p:sp>
          <p:nvSpPr>
            <p:cNvPr id="3" name="Google Shape;953;p47">
              <a:extLst>
                <a:ext uri="{FF2B5EF4-FFF2-40B4-BE49-F238E27FC236}">
                  <a16:creationId xmlns:a16="http://schemas.microsoft.com/office/drawing/2014/main" id="{3B63F688-0D9A-EEB9-86DB-6876EF03077B}"/>
                </a:ext>
              </a:extLst>
            </p:cNvPr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54;p47">
              <a:extLst>
                <a:ext uri="{FF2B5EF4-FFF2-40B4-BE49-F238E27FC236}">
                  <a16:creationId xmlns:a16="http://schemas.microsoft.com/office/drawing/2014/main" id="{3BEA59A5-E68E-C9A1-9A96-67AB76AC7B41}"/>
                </a:ext>
              </a:extLst>
            </p:cNvPr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955;p47">
            <a:extLst>
              <a:ext uri="{FF2B5EF4-FFF2-40B4-BE49-F238E27FC236}">
                <a16:creationId xmlns:a16="http://schemas.microsoft.com/office/drawing/2014/main" id="{BC6C5EBF-BBE0-0A62-3A24-00AD2DE7D83E}"/>
              </a:ext>
            </a:extLst>
          </p:cNvPr>
          <p:cNvGrpSpPr/>
          <p:nvPr/>
        </p:nvGrpSpPr>
        <p:grpSpPr>
          <a:xfrm>
            <a:off x="6176425" y="3312231"/>
            <a:ext cx="1104972" cy="650715"/>
            <a:chOff x="1506675" y="1426838"/>
            <a:chExt cx="1097400" cy="644400"/>
          </a:xfrm>
        </p:grpSpPr>
        <p:sp>
          <p:nvSpPr>
            <p:cNvPr id="6" name="Google Shape;956;p47">
              <a:extLst>
                <a:ext uri="{FF2B5EF4-FFF2-40B4-BE49-F238E27FC236}">
                  <a16:creationId xmlns:a16="http://schemas.microsoft.com/office/drawing/2014/main" id="{D3CB653A-8651-B0E0-EDCA-0DC73988CA86}"/>
                </a:ext>
              </a:extLst>
            </p:cNvPr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57;p47">
              <a:extLst>
                <a:ext uri="{FF2B5EF4-FFF2-40B4-BE49-F238E27FC236}">
                  <a16:creationId xmlns:a16="http://schemas.microsoft.com/office/drawing/2014/main" id="{D6217A7B-AFC6-3FE7-4A2D-7FC334D52454}"/>
                </a:ext>
              </a:extLst>
            </p:cNvPr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963;p47">
            <a:hlinkClick r:id="" action="ppaction://noaction"/>
            <a:extLst>
              <a:ext uri="{FF2B5EF4-FFF2-40B4-BE49-F238E27FC236}">
                <a16:creationId xmlns:a16="http://schemas.microsoft.com/office/drawing/2014/main" id="{0A723081-92CD-EB7A-5B72-7353932C19D8}"/>
              </a:ext>
            </a:extLst>
          </p:cNvPr>
          <p:cNvSpPr txBox="1">
            <a:spLocks/>
          </p:cNvSpPr>
          <p:nvPr/>
        </p:nvSpPr>
        <p:spPr>
          <a:xfrm>
            <a:off x="7346070" y="1909058"/>
            <a:ext cx="1671700" cy="6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0" indent="0"/>
            <a:r>
              <a:rPr lang="en-US"/>
              <a:t>Business Objectives</a:t>
            </a:r>
          </a:p>
        </p:txBody>
      </p:sp>
      <p:sp>
        <p:nvSpPr>
          <p:cNvPr id="11" name="Google Shape;969;p47">
            <a:hlinkClick r:id="" action="ppaction://noaction"/>
            <a:extLst>
              <a:ext uri="{FF2B5EF4-FFF2-40B4-BE49-F238E27FC236}">
                <a16:creationId xmlns:a16="http://schemas.microsoft.com/office/drawing/2014/main" id="{EFF5DB84-487B-DDFA-D372-E0D14E7B230B}"/>
              </a:ext>
            </a:extLst>
          </p:cNvPr>
          <p:cNvSpPr txBox="1">
            <a:spLocks/>
          </p:cNvSpPr>
          <p:nvPr/>
        </p:nvSpPr>
        <p:spPr>
          <a:xfrm>
            <a:off x="7352206" y="3318238"/>
            <a:ext cx="1549879" cy="6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pPr marL="0" indent="0"/>
            <a:r>
              <a:rPr lang="en-US"/>
              <a:t>References</a:t>
            </a:r>
          </a:p>
        </p:txBody>
      </p:sp>
      <p:sp>
        <p:nvSpPr>
          <p:cNvPr id="12" name="Google Shape;972;p47">
            <a:hlinkClick r:id="" action="ppaction://noaction"/>
            <a:extLst>
              <a:ext uri="{FF2B5EF4-FFF2-40B4-BE49-F238E27FC236}">
                <a16:creationId xmlns:a16="http://schemas.microsoft.com/office/drawing/2014/main" id="{187E5EE2-F71C-824D-C08B-97A5EE119B78}"/>
              </a:ext>
            </a:extLst>
          </p:cNvPr>
          <p:cNvSpPr txBox="1">
            <a:spLocks/>
          </p:cNvSpPr>
          <p:nvPr/>
        </p:nvSpPr>
        <p:spPr>
          <a:xfrm>
            <a:off x="6174339" y="1909054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3600" b="0" i="0" u="none" strike="noStrike" cap="none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"/>
              <a:t>03</a:t>
            </a:r>
          </a:p>
        </p:txBody>
      </p:sp>
      <p:sp>
        <p:nvSpPr>
          <p:cNvPr id="13" name="Google Shape;973;p47">
            <a:hlinkClick r:id="" action="ppaction://noaction"/>
            <a:extLst>
              <a:ext uri="{FF2B5EF4-FFF2-40B4-BE49-F238E27FC236}">
                <a16:creationId xmlns:a16="http://schemas.microsoft.com/office/drawing/2014/main" id="{98A6D058-F59A-FB93-DF97-D1A03A4BCE62}"/>
              </a:ext>
            </a:extLst>
          </p:cNvPr>
          <p:cNvSpPr txBox="1">
            <a:spLocks/>
          </p:cNvSpPr>
          <p:nvPr/>
        </p:nvSpPr>
        <p:spPr>
          <a:xfrm>
            <a:off x="6176454" y="3318228"/>
            <a:ext cx="1104900" cy="6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3600" b="0" i="0" u="none" strike="noStrike" cap="none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Krona One"/>
              <a:buNone/>
              <a:defRPr sz="12000" b="0" i="0" u="none" strike="noStrike" cap="none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r>
              <a:rPr lang="en"/>
              <a:t>06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diagram of a system&#10;&#10;Description automatically generated">
            <a:extLst>
              <a:ext uri="{FF2B5EF4-FFF2-40B4-BE49-F238E27FC236}">
                <a16:creationId xmlns:a16="http://schemas.microsoft.com/office/drawing/2014/main" id="{1EFBEEC2-9361-8248-52C3-B106A4C56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210" y="178407"/>
            <a:ext cx="4239356" cy="4656001"/>
          </a:xfrm>
          <a:prstGeom prst="rect">
            <a:avLst/>
          </a:prstGeom>
        </p:spPr>
      </p:pic>
      <p:sp>
        <p:nvSpPr>
          <p:cNvPr id="14" name="Title 5">
            <a:extLst>
              <a:ext uri="{FF2B5EF4-FFF2-40B4-BE49-F238E27FC236}">
                <a16:creationId xmlns:a16="http://schemas.microsoft.com/office/drawing/2014/main" id="{2F4E0CD7-2CC7-8F7A-63F9-216FE69AC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464" y="1105727"/>
            <a:ext cx="4022328" cy="572700"/>
          </a:xfrm>
        </p:spPr>
        <p:txBody>
          <a:bodyPr/>
          <a:lstStyle/>
          <a:p>
            <a:r>
              <a:rPr lang="en-US"/>
              <a:t>Prototyping Approach</a:t>
            </a:r>
          </a:p>
        </p:txBody>
      </p:sp>
      <p:sp>
        <p:nvSpPr>
          <p:cNvPr id="15" name="Google Shape;2707;p86">
            <a:extLst>
              <a:ext uri="{FF2B5EF4-FFF2-40B4-BE49-F238E27FC236}">
                <a16:creationId xmlns:a16="http://schemas.microsoft.com/office/drawing/2014/main" id="{21656CB4-6696-52BC-6A93-0CA6B24E7B81}"/>
              </a:ext>
            </a:extLst>
          </p:cNvPr>
          <p:cNvSpPr txBox="1">
            <a:spLocks/>
          </p:cNvSpPr>
          <p:nvPr/>
        </p:nvSpPr>
        <p:spPr>
          <a:xfrm>
            <a:off x="449462" y="2148468"/>
            <a:ext cx="4122537" cy="2312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None/>
              <a:defRPr sz="1400" b="0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/>
              <a:t>Emphasis on user interface (UI) and user experience (UX).</a:t>
            </a:r>
          </a:p>
          <a:p>
            <a:pPr marL="0" indent="0" algn="l"/>
            <a:endParaRPr lang="en-US" sz="18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/>
              <a:t>There are lots of testing needed. So many refinements can be made.</a:t>
            </a:r>
          </a:p>
        </p:txBody>
      </p:sp>
    </p:spTree>
    <p:extLst>
      <p:ext uri="{BB962C8B-B14F-4D97-AF65-F5344CB8AC3E}">
        <p14:creationId xmlns:p14="http://schemas.microsoft.com/office/powerpoint/2010/main" val="251818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A24B16B-4461-BB47-53BA-8E6212AFCD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9594940"/>
              </p:ext>
            </p:extLst>
          </p:nvPr>
        </p:nvGraphicFramePr>
        <p:xfrm>
          <a:off x="636563" y="532689"/>
          <a:ext cx="7870874" cy="4078121"/>
        </p:xfrm>
        <a:graphic>
          <a:graphicData uri="http://schemas.openxmlformats.org/drawingml/2006/table">
            <a:tbl>
              <a:tblPr firstRow="1" firstCol="1" bandRow="1">
                <a:tableStyleId>{B83DDB4F-889E-4F3A-B75C-AB074B2AE727}</a:tableStyleId>
              </a:tblPr>
              <a:tblGrid>
                <a:gridCol w="801412">
                  <a:extLst>
                    <a:ext uri="{9D8B030D-6E8A-4147-A177-3AD203B41FA5}">
                      <a16:colId xmlns:a16="http://schemas.microsoft.com/office/drawing/2014/main" val="2886562606"/>
                    </a:ext>
                  </a:extLst>
                </a:gridCol>
                <a:gridCol w="2122042">
                  <a:extLst>
                    <a:ext uri="{9D8B030D-6E8A-4147-A177-3AD203B41FA5}">
                      <a16:colId xmlns:a16="http://schemas.microsoft.com/office/drawing/2014/main" val="2854165944"/>
                    </a:ext>
                  </a:extLst>
                </a:gridCol>
                <a:gridCol w="1652870">
                  <a:extLst>
                    <a:ext uri="{9D8B030D-6E8A-4147-A177-3AD203B41FA5}">
                      <a16:colId xmlns:a16="http://schemas.microsoft.com/office/drawing/2014/main" val="1230515181"/>
                    </a:ext>
                  </a:extLst>
                </a:gridCol>
                <a:gridCol w="1098470">
                  <a:extLst>
                    <a:ext uri="{9D8B030D-6E8A-4147-A177-3AD203B41FA5}">
                      <a16:colId xmlns:a16="http://schemas.microsoft.com/office/drawing/2014/main" val="492418329"/>
                    </a:ext>
                  </a:extLst>
                </a:gridCol>
                <a:gridCol w="1098470">
                  <a:extLst>
                    <a:ext uri="{9D8B030D-6E8A-4147-A177-3AD203B41FA5}">
                      <a16:colId xmlns:a16="http://schemas.microsoft.com/office/drawing/2014/main" val="288607531"/>
                    </a:ext>
                  </a:extLst>
                </a:gridCol>
                <a:gridCol w="1097610">
                  <a:extLst>
                    <a:ext uri="{9D8B030D-6E8A-4147-A177-3AD203B41FA5}">
                      <a16:colId xmlns:a16="http://schemas.microsoft.com/office/drawing/2014/main" val="481294755"/>
                    </a:ext>
                  </a:extLst>
                </a:gridCol>
              </a:tblGrid>
              <a:tr h="19988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400" spc="-50">
                          <a:effectLst/>
                        </a:rPr>
                        <a:t>Week</a:t>
                      </a:r>
                      <a:endParaRPr lang="en-US" sz="1100" b="1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kern="1400" spc="-50">
                          <a:effectLst/>
                        </a:rPr>
                        <a:t>Task</a:t>
                      </a:r>
                      <a:endParaRPr lang="en-US" b="1"/>
                    </a:p>
                  </a:txBody>
                  <a:tcPr marL="66560" marR="6656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400" spc="-50">
                          <a:effectLst/>
                        </a:rPr>
                        <a:t>Assignee(s)</a:t>
                      </a:r>
                      <a:endParaRPr lang="en-US" sz="1100" b="1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400" spc="-50">
                          <a:effectLst/>
                        </a:rPr>
                        <a:t>Start Date</a:t>
                      </a:r>
                      <a:endParaRPr lang="en-US" sz="1100" b="1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400" spc="-50">
                          <a:effectLst/>
                        </a:rPr>
                        <a:t>End Date</a:t>
                      </a:r>
                      <a:endParaRPr lang="en-US" sz="1100" b="1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1400" spc="-50">
                          <a:effectLst/>
                        </a:rPr>
                        <a:t>Duration</a:t>
                      </a:r>
                      <a:endParaRPr lang="en-US" sz="1100" b="1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2295148"/>
                  </a:ext>
                </a:extLst>
              </a:tr>
              <a:tr h="19988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9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Design user interface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Dennise, Yan Jun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2023-12-11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2023-12-18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 week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8796362"/>
                  </a:ext>
                </a:extLst>
              </a:tr>
              <a:tr h="4087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9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Design respective game specifications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Dennise, Mandrix, Killian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2023-12-11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2023-12-18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 week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9981966"/>
                  </a:ext>
                </a:extLst>
              </a:tr>
              <a:tr h="19988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10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Build initial user interface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Killian, Yan Jun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2023-12-18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2024-01-08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3 weeks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761501"/>
                  </a:ext>
                </a:extLst>
              </a:tr>
              <a:tr h="4087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10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Build initial prototype for respective games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Dennise, </a:t>
                      </a:r>
                      <a:r>
                        <a:rPr lang="en-US" sz="1100" kern="1400" spc="-50" err="1">
                          <a:effectLst/>
                        </a:rPr>
                        <a:t>Mandrix</a:t>
                      </a:r>
                      <a:r>
                        <a:rPr lang="en-US" sz="1100" kern="1400" spc="-50">
                          <a:effectLst/>
                        </a:rPr>
                        <a:t>, Killian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2023-12-18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2024-01-08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3 weeks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873117"/>
                  </a:ext>
                </a:extLst>
              </a:tr>
              <a:tr h="4087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13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Check-in/Quality check review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All team members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2024-01-08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2024-01-15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 week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2161615"/>
                  </a:ext>
                </a:extLst>
              </a:tr>
              <a:tr h="6175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14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Refine prototype (e.g. user interface, games, functions)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Dennise, Killian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2024-01-15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2024-01-22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 week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743071"/>
                  </a:ext>
                </a:extLst>
              </a:tr>
              <a:tr h="4087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15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Check-in/Quality check review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All team members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2024-01-22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2024-01-29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 week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610502"/>
                  </a:ext>
                </a:extLst>
              </a:tr>
              <a:tr h="4087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15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Prepare for final presentation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Yan Jun, Mandrix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2024-01-22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2024-02-05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 weeks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9843641"/>
                  </a:ext>
                </a:extLst>
              </a:tr>
              <a:tr h="61753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16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Refine prototype (e.g. user interface, games, functions)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Dennise, Killian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2024-01-29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2024-02-05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 week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372797"/>
                  </a:ext>
                </a:extLst>
              </a:tr>
              <a:tr h="19988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17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Final presentation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All team members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2024-02-05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2024-02-08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400" spc="-50">
                          <a:effectLst/>
                        </a:rPr>
                        <a:t>4 days</a:t>
                      </a:r>
                      <a:endParaRPr lang="en-US" sz="1100" kern="1400" spc="-5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6560" marR="6656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7384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777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imeline">
            <a:extLst>
              <a:ext uri="{FF2B5EF4-FFF2-40B4-BE49-F238E27FC236}">
                <a16:creationId xmlns:a16="http://schemas.microsoft.com/office/drawing/2014/main" id="{DA8420CA-11F1-FF0F-2579-33A400FC3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00" y="1437206"/>
            <a:ext cx="8069400" cy="226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775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" name="Google Shape;978;p48"/>
          <p:cNvGrpSpPr/>
          <p:nvPr/>
        </p:nvGrpSpPr>
        <p:grpSpPr>
          <a:xfrm>
            <a:off x="1833296" y="1318229"/>
            <a:ext cx="1367031" cy="807304"/>
            <a:chOff x="1506675" y="1426838"/>
            <a:chExt cx="1097400" cy="644400"/>
          </a:xfrm>
        </p:grpSpPr>
        <p:sp>
          <p:nvSpPr>
            <p:cNvPr id="979" name="Google Shape;979;p48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48"/>
          <p:cNvSpPr txBox="1">
            <a:spLocks noGrp="1"/>
          </p:cNvSpPr>
          <p:nvPr>
            <p:ph type="subTitle" idx="1"/>
          </p:nvPr>
        </p:nvSpPr>
        <p:spPr>
          <a:xfrm>
            <a:off x="779344" y="2321359"/>
            <a:ext cx="3487856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References</a:t>
            </a:r>
            <a:endParaRPr dirty="0"/>
          </a:p>
        </p:txBody>
      </p:sp>
      <p:sp>
        <p:nvSpPr>
          <p:cNvPr id="981" name="Google Shape;981;p48"/>
          <p:cNvSpPr txBox="1">
            <a:spLocks noGrp="1"/>
          </p:cNvSpPr>
          <p:nvPr>
            <p:ph type="title"/>
          </p:nvPr>
        </p:nvSpPr>
        <p:spPr>
          <a:xfrm>
            <a:off x="1921186" y="1373887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pic>
        <p:nvPicPr>
          <p:cNvPr id="982" name="Google Shape;982;p48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48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3672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D3DD-88FB-808C-6F5A-6570B37AB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649AD-A89F-1033-C09F-D9C56F8DC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3425" y="1890328"/>
            <a:ext cx="4522298" cy="1665300"/>
          </a:xfrm>
        </p:spPr>
        <p:txBody>
          <a:bodyPr/>
          <a:lstStyle/>
          <a:p>
            <a:r>
              <a:rPr lang="en-US" dirty="0" err="1"/>
              <a:t>Mandrips</a:t>
            </a:r>
            <a:endParaRPr lang="en-US" dirty="0"/>
          </a:p>
          <a:p>
            <a:r>
              <a:rPr lang="en-US" dirty="0"/>
              <a:t>Grab App @ Google Play Store</a:t>
            </a:r>
          </a:p>
          <a:p>
            <a:r>
              <a:rPr lang="en-US" dirty="0"/>
              <a:t>Local testimonies</a:t>
            </a:r>
          </a:p>
        </p:txBody>
      </p:sp>
    </p:spTree>
    <p:extLst>
      <p:ext uri="{BB962C8B-B14F-4D97-AF65-F5344CB8AC3E}">
        <p14:creationId xmlns:p14="http://schemas.microsoft.com/office/powerpoint/2010/main" val="399255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6" name="Google Shape;3486;p104"/>
          <p:cNvGrpSpPr/>
          <p:nvPr/>
        </p:nvGrpSpPr>
        <p:grpSpPr>
          <a:xfrm>
            <a:off x="5888474" y="516082"/>
            <a:ext cx="3254779" cy="4312950"/>
            <a:chOff x="6379286" y="552033"/>
            <a:chExt cx="2530145" cy="3352729"/>
          </a:xfrm>
        </p:grpSpPr>
        <p:sp>
          <p:nvSpPr>
            <p:cNvPr id="3487" name="Google Shape;3487;p104"/>
            <p:cNvSpPr/>
            <p:nvPr/>
          </p:nvSpPr>
          <p:spPr>
            <a:xfrm>
              <a:off x="6379286" y="1090241"/>
              <a:ext cx="1802731" cy="1653186"/>
            </a:xfrm>
            <a:custGeom>
              <a:avLst/>
              <a:gdLst/>
              <a:ahLst/>
              <a:cxnLst/>
              <a:rect l="l" t="t" r="r" b="b"/>
              <a:pathLst>
                <a:path w="9680" h="8877" extrusionOk="0">
                  <a:moveTo>
                    <a:pt x="8299" y="1"/>
                  </a:moveTo>
                  <a:lnTo>
                    <a:pt x="3075" y="1762"/>
                  </a:lnTo>
                  <a:cubicBezTo>
                    <a:pt x="3075" y="1762"/>
                    <a:pt x="1922" y="2153"/>
                    <a:pt x="1704" y="2682"/>
                  </a:cubicBezTo>
                  <a:cubicBezTo>
                    <a:pt x="1496" y="3209"/>
                    <a:pt x="1002" y="4456"/>
                    <a:pt x="656" y="4950"/>
                  </a:cubicBezTo>
                  <a:cubicBezTo>
                    <a:pt x="324" y="5446"/>
                    <a:pt x="0" y="6791"/>
                    <a:pt x="21" y="6951"/>
                  </a:cubicBezTo>
                  <a:cubicBezTo>
                    <a:pt x="44" y="7115"/>
                    <a:pt x="506" y="7941"/>
                    <a:pt x="1176" y="8402"/>
                  </a:cubicBezTo>
                  <a:cubicBezTo>
                    <a:pt x="1855" y="8877"/>
                    <a:pt x="1899" y="8842"/>
                    <a:pt x="2037" y="8842"/>
                  </a:cubicBezTo>
                  <a:cubicBezTo>
                    <a:pt x="2174" y="8850"/>
                    <a:pt x="2463" y="8588"/>
                    <a:pt x="2477" y="8482"/>
                  </a:cubicBezTo>
                  <a:cubicBezTo>
                    <a:pt x="2485" y="8393"/>
                    <a:pt x="2139" y="7715"/>
                    <a:pt x="2139" y="7715"/>
                  </a:cubicBezTo>
                  <a:lnTo>
                    <a:pt x="1402" y="6357"/>
                  </a:lnTo>
                  <a:lnTo>
                    <a:pt x="2131" y="5411"/>
                  </a:lnTo>
                  <a:cubicBezTo>
                    <a:pt x="2131" y="5411"/>
                    <a:pt x="2303" y="6943"/>
                    <a:pt x="2844" y="7404"/>
                  </a:cubicBezTo>
                  <a:cubicBezTo>
                    <a:pt x="3373" y="7875"/>
                    <a:pt x="4096" y="7976"/>
                    <a:pt x="4096" y="7976"/>
                  </a:cubicBezTo>
                  <a:cubicBezTo>
                    <a:pt x="4096" y="7976"/>
                    <a:pt x="4464" y="7772"/>
                    <a:pt x="4745" y="7435"/>
                  </a:cubicBezTo>
                  <a:cubicBezTo>
                    <a:pt x="5019" y="7102"/>
                    <a:pt x="5099" y="7000"/>
                    <a:pt x="5099" y="7000"/>
                  </a:cubicBezTo>
                  <a:cubicBezTo>
                    <a:pt x="5099" y="7000"/>
                    <a:pt x="5374" y="6906"/>
                    <a:pt x="5720" y="6689"/>
                  </a:cubicBezTo>
                  <a:cubicBezTo>
                    <a:pt x="6054" y="6458"/>
                    <a:pt x="6089" y="5961"/>
                    <a:pt x="6089" y="5961"/>
                  </a:cubicBezTo>
                  <a:cubicBezTo>
                    <a:pt x="6089" y="5961"/>
                    <a:pt x="7265" y="5468"/>
                    <a:pt x="8264" y="4594"/>
                  </a:cubicBezTo>
                  <a:cubicBezTo>
                    <a:pt x="9267" y="3706"/>
                    <a:pt x="9680" y="3223"/>
                    <a:pt x="9680" y="32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04"/>
            <p:cNvSpPr/>
            <p:nvPr/>
          </p:nvSpPr>
          <p:spPr>
            <a:xfrm>
              <a:off x="6379286" y="1090241"/>
              <a:ext cx="1603648" cy="1294688"/>
            </a:xfrm>
            <a:custGeom>
              <a:avLst/>
              <a:gdLst/>
              <a:ahLst/>
              <a:cxnLst/>
              <a:rect l="l" t="t" r="r" b="b"/>
              <a:pathLst>
                <a:path w="8611" h="6952" extrusionOk="0">
                  <a:moveTo>
                    <a:pt x="8299" y="1"/>
                  </a:moveTo>
                  <a:lnTo>
                    <a:pt x="3075" y="1762"/>
                  </a:lnTo>
                  <a:cubicBezTo>
                    <a:pt x="3075" y="1762"/>
                    <a:pt x="1922" y="2153"/>
                    <a:pt x="1704" y="2682"/>
                  </a:cubicBezTo>
                  <a:cubicBezTo>
                    <a:pt x="1496" y="3209"/>
                    <a:pt x="1002" y="4456"/>
                    <a:pt x="656" y="4950"/>
                  </a:cubicBezTo>
                  <a:cubicBezTo>
                    <a:pt x="324" y="5446"/>
                    <a:pt x="0" y="6791"/>
                    <a:pt x="21" y="6951"/>
                  </a:cubicBezTo>
                  <a:cubicBezTo>
                    <a:pt x="93" y="6437"/>
                    <a:pt x="554" y="5802"/>
                    <a:pt x="838" y="5224"/>
                  </a:cubicBezTo>
                  <a:cubicBezTo>
                    <a:pt x="1127" y="4661"/>
                    <a:pt x="1784" y="3742"/>
                    <a:pt x="2086" y="3121"/>
                  </a:cubicBezTo>
                  <a:cubicBezTo>
                    <a:pt x="2383" y="2500"/>
                    <a:pt x="8610" y="738"/>
                    <a:pt x="8610" y="73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04"/>
            <p:cNvSpPr/>
            <p:nvPr/>
          </p:nvSpPr>
          <p:spPr>
            <a:xfrm>
              <a:off x="6775959" y="1997002"/>
              <a:ext cx="574527" cy="578624"/>
            </a:xfrm>
            <a:custGeom>
              <a:avLst/>
              <a:gdLst/>
              <a:ahLst/>
              <a:cxnLst/>
              <a:rect l="l" t="t" r="r" b="b"/>
              <a:pathLst>
                <a:path w="3085" h="3107" extrusionOk="0">
                  <a:moveTo>
                    <a:pt x="1" y="542"/>
                  </a:moveTo>
                  <a:cubicBezTo>
                    <a:pt x="1" y="542"/>
                    <a:pt x="173" y="2074"/>
                    <a:pt x="714" y="2535"/>
                  </a:cubicBezTo>
                  <a:cubicBezTo>
                    <a:pt x="1243" y="3006"/>
                    <a:pt x="1966" y="3107"/>
                    <a:pt x="1966" y="3107"/>
                  </a:cubicBezTo>
                  <a:cubicBezTo>
                    <a:pt x="1966" y="3107"/>
                    <a:pt x="2334" y="2903"/>
                    <a:pt x="2615" y="2566"/>
                  </a:cubicBezTo>
                  <a:cubicBezTo>
                    <a:pt x="2889" y="2233"/>
                    <a:pt x="2969" y="2131"/>
                    <a:pt x="2969" y="2131"/>
                  </a:cubicBezTo>
                  <a:cubicBezTo>
                    <a:pt x="2969" y="2131"/>
                    <a:pt x="3084" y="1199"/>
                    <a:pt x="2508" y="635"/>
                  </a:cubicBezTo>
                  <a:cubicBezTo>
                    <a:pt x="1935" y="81"/>
                    <a:pt x="1496" y="1"/>
                    <a:pt x="14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04"/>
            <p:cNvSpPr/>
            <p:nvPr/>
          </p:nvSpPr>
          <p:spPr>
            <a:xfrm>
              <a:off x="6885090" y="2198504"/>
              <a:ext cx="531694" cy="302069"/>
            </a:xfrm>
            <a:custGeom>
              <a:avLst/>
              <a:gdLst/>
              <a:ahLst/>
              <a:cxnLst/>
              <a:rect l="l" t="t" r="r" b="b"/>
              <a:pathLst>
                <a:path w="2855" h="1622" extrusionOk="0">
                  <a:moveTo>
                    <a:pt x="0" y="1324"/>
                  </a:moveTo>
                  <a:cubicBezTo>
                    <a:pt x="36" y="1369"/>
                    <a:pt x="80" y="1418"/>
                    <a:pt x="128" y="1453"/>
                  </a:cubicBezTo>
                  <a:cubicBezTo>
                    <a:pt x="195" y="1519"/>
                    <a:pt x="267" y="1577"/>
                    <a:pt x="347" y="1621"/>
                  </a:cubicBezTo>
                  <a:cubicBezTo>
                    <a:pt x="484" y="1533"/>
                    <a:pt x="670" y="1426"/>
                    <a:pt x="874" y="1324"/>
                  </a:cubicBezTo>
                  <a:cubicBezTo>
                    <a:pt x="1416" y="1035"/>
                    <a:pt x="2854" y="1"/>
                    <a:pt x="2854" y="1"/>
                  </a:cubicBezTo>
                  <a:cubicBezTo>
                    <a:pt x="2854" y="1"/>
                    <a:pt x="785" y="738"/>
                    <a:pt x="657" y="783"/>
                  </a:cubicBezTo>
                  <a:cubicBezTo>
                    <a:pt x="586" y="805"/>
                    <a:pt x="218" y="1058"/>
                    <a:pt x="0" y="13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04"/>
            <p:cNvSpPr/>
            <p:nvPr/>
          </p:nvSpPr>
          <p:spPr>
            <a:xfrm>
              <a:off x="6688244" y="2415277"/>
              <a:ext cx="1065622" cy="827617"/>
            </a:xfrm>
            <a:custGeom>
              <a:avLst/>
              <a:gdLst/>
              <a:ahLst/>
              <a:cxnLst/>
              <a:rect l="l" t="t" r="r" b="b"/>
              <a:pathLst>
                <a:path w="5722" h="4444" extrusionOk="0">
                  <a:moveTo>
                    <a:pt x="595" y="999"/>
                  </a:moveTo>
                  <a:cubicBezTo>
                    <a:pt x="595" y="999"/>
                    <a:pt x="1" y="2002"/>
                    <a:pt x="759" y="2579"/>
                  </a:cubicBezTo>
                  <a:cubicBezTo>
                    <a:pt x="1531" y="3151"/>
                    <a:pt x="3268" y="4328"/>
                    <a:pt x="3889" y="4372"/>
                  </a:cubicBezTo>
                  <a:cubicBezTo>
                    <a:pt x="5030" y="4443"/>
                    <a:pt x="5722" y="3294"/>
                    <a:pt x="5122" y="2313"/>
                  </a:cubicBezTo>
                  <a:cubicBezTo>
                    <a:pt x="4790" y="1793"/>
                    <a:pt x="2934" y="803"/>
                    <a:pt x="2069" y="404"/>
                  </a:cubicBezTo>
                  <a:cubicBezTo>
                    <a:pt x="1208" y="0"/>
                    <a:pt x="595" y="999"/>
                    <a:pt x="595" y="999"/>
                  </a:cubicBezTo>
                  <a:close/>
                  <a:moveTo>
                    <a:pt x="1172" y="1345"/>
                  </a:moveTo>
                  <a:cubicBezTo>
                    <a:pt x="1150" y="1393"/>
                    <a:pt x="964" y="1807"/>
                    <a:pt x="1244" y="1762"/>
                  </a:cubicBezTo>
                  <a:cubicBezTo>
                    <a:pt x="1461" y="1727"/>
                    <a:pt x="1634" y="1416"/>
                    <a:pt x="1563" y="1221"/>
                  </a:cubicBezTo>
                  <a:cubicBezTo>
                    <a:pt x="1474" y="941"/>
                    <a:pt x="1208" y="1301"/>
                    <a:pt x="1172" y="13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04"/>
            <p:cNvSpPr/>
            <p:nvPr/>
          </p:nvSpPr>
          <p:spPr>
            <a:xfrm>
              <a:off x="6898126" y="2554020"/>
              <a:ext cx="814395" cy="663174"/>
            </a:xfrm>
            <a:custGeom>
              <a:avLst/>
              <a:gdLst/>
              <a:ahLst/>
              <a:cxnLst/>
              <a:rect l="l" t="t" r="r" b="b"/>
              <a:pathLst>
                <a:path w="4373" h="3561" extrusionOk="0">
                  <a:moveTo>
                    <a:pt x="543" y="902"/>
                  </a:moveTo>
                  <a:cubicBezTo>
                    <a:pt x="543" y="902"/>
                    <a:pt x="1" y="1799"/>
                    <a:pt x="551" y="2238"/>
                  </a:cubicBezTo>
                  <a:cubicBezTo>
                    <a:pt x="1115" y="2672"/>
                    <a:pt x="2385" y="3561"/>
                    <a:pt x="2854" y="3547"/>
                  </a:cubicBezTo>
                  <a:cubicBezTo>
                    <a:pt x="3751" y="3524"/>
                    <a:pt x="4372" y="2491"/>
                    <a:pt x="3973" y="1705"/>
                  </a:cubicBezTo>
                  <a:cubicBezTo>
                    <a:pt x="3751" y="1279"/>
                    <a:pt x="2371" y="564"/>
                    <a:pt x="1727" y="281"/>
                  </a:cubicBezTo>
                  <a:cubicBezTo>
                    <a:pt x="1084" y="1"/>
                    <a:pt x="543" y="902"/>
                    <a:pt x="543" y="9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04"/>
            <p:cNvSpPr/>
            <p:nvPr/>
          </p:nvSpPr>
          <p:spPr>
            <a:xfrm>
              <a:off x="6898126" y="2721814"/>
              <a:ext cx="726865" cy="495378"/>
            </a:xfrm>
            <a:custGeom>
              <a:avLst/>
              <a:gdLst/>
              <a:ahLst/>
              <a:cxnLst/>
              <a:rect l="l" t="t" r="r" b="b"/>
              <a:pathLst>
                <a:path w="3903" h="2660" extrusionOk="0">
                  <a:moveTo>
                    <a:pt x="543" y="1"/>
                  </a:moveTo>
                  <a:cubicBezTo>
                    <a:pt x="543" y="1"/>
                    <a:pt x="1" y="898"/>
                    <a:pt x="551" y="1337"/>
                  </a:cubicBezTo>
                  <a:cubicBezTo>
                    <a:pt x="1115" y="1771"/>
                    <a:pt x="2385" y="2660"/>
                    <a:pt x="2854" y="2646"/>
                  </a:cubicBezTo>
                  <a:cubicBezTo>
                    <a:pt x="3303" y="2637"/>
                    <a:pt x="3685" y="2371"/>
                    <a:pt x="3903" y="20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04"/>
            <p:cNvSpPr/>
            <p:nvPr/>
          </p:nvSpPr>
          <p:spPr>
            <a:xfrm>
              <a:off x="6992359" y="2644156"/>
              <a:ext cx="245082" cy="313429"/>
            </a:xfrm>
            <a:custGeom>
              <a:avLst/>
              <a:gdLst/>
              <a:ahLst/>
              <a:cxnLst/>
              <a:rect l="l" t="t" r="r" b="b"/>
              <a:pathLst>
                <a:path w="1316" h="1683" extrusionOk="0">
                  <a:moveTo>
                    <a:pt x="369" y="613"/>
                  </a:moveTo>
                  <a:cubicBezTo>
                    <a:pt x="369" y="613"/>
                    <a:pt x="1" y="1235"/>
                    <a:pt x="81" y="1350"/>
                  </a:cubicBezTo>
                  <a:cubicBezTo>
                    <a:pt x="160" y="1475"/>
                    <a:pt x="378" y="1682"/>
                    <a:pt x="529" y="1567"/>
                  </a:cubicBezTo>
                  <a:cubicBezTo>
                    <a:pt x="818" y="1358"/>
                    <a:pt x="1244" y="658"/>
                    <a:pt x="1289" y="311"/>
                  </a:cubicBezTo>
                  <a:cubicBezTo>
                    <a:pt x="1315" y="116"/>
                    <a:pt x="1026" y="23"/>
                    <a:pt x="889" y="14"/>
                  </a:cubicBezTo>
                  <a:cubicBezTo>
                    <a:pt x="738" y="0"/>
                    <a:pt x="369" y="613"/>
                    <a:pt x="369" y="6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04"/>
            <p:cNvSpPr/>
            <p:nvPr/>
          </p:nvSpPr>
          <p:spPr>
            <a:xfrm>
              <a:off x="6992359" y="2758129"/>
              <a:ext cx="187164" cy="199455"/>
            </a:xfrm>
            <a:custGeom>
              <a:avLst/>
              <a:gdLst/>
              <a:ahLst/>
              <a:cxnLst/>
              <a:rect l="l" t="t" r="r" b="b"/>
              <a:pathLst>
                <a:path w="1005" h="1071" extrusionOk="0">
                  <a:moveTo>
                    <a:pt x="369" y="1"/>
                  </a:moveTo>
                  <a:cubicBezTo>
                    <a:pt x="369" y="1"/>
                    <a:pt x="1" y="623"/>
                    <a:pt x="81" y="738"/>
                  </a:cubicBezTo>
                  <a:cubicBezTo>
                    <a:pt x="160" y="863"/>
                    <a:pt x="378" y="1070"/>
                    <a:pt x="529" y="955"/>
                  </a:cubicBezTo>
                  <a:cubicBezTo>
                    <a:pt x="666" y="853"/>
                    <a:pt x="853" y="631"/>
                    <a:pt x="1004" y="37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04"/>
            <p:cNvSpPr/>
            <p:nvPr/>
          </p:nvSpPr>
          <p:spPr>
            <a:xfrm>
              <a:off x="7180826" y="2758129"/>
              <a:ext cx="245082" cy="312684"/>
            </a:xfrm>
            <a:custGeom>
              <a:avLst/>
              <a:gdLst/>
              <a:ahLst/>
              <a:cxnLst/>
              <a:rect l="l" t="t" r="r" b="b"/>
              <a:pathLst>
                <a:path w="1316" h="1679" extrusionOk="0">
                  <a:moveTo>
                    <a:pt x="383" y="609"/>
                  </a:moveTo>
                  <a:cubicBezTo>
                    <a:pt x="383" y="609"/>
                    <a:pt x="1" y="1230"/>
                    <a:pt x="81" y="1346"/>
                  </a:cubicBezTo>
                  <a:cubicBezTo>
                    <a:pt x="174" y="1475"/>
                    <a:pt x="383" y="1679"/>
                    <a:pt x="529" y="1563"/>
                  </a:cubicBezTo>
                  <a:cubicBezTo>
                    <a:pt x="818" y="1369"/>
                    <a:pt x="1244" y="658"/>
                    <a:pt x="1293" y="312"/>
                  </a:cubicBezTo>
                  <a:cubicBezTo>
                    <a:pt x="1315" y="117"/>
                    <a:pt x="1039" y="37"/>
                    <a:pt x="889" y="10"/>
                  </a:cubicBezTo>
                  <a:cubicBezTo>
                    <a:pt x="751" y="1"/>
                    <a:pt x="383" y="609"/>
                    <a:pt x="383" y="6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04"/>
            <p:cNvSpPr/>
            <p:nvPr/>
          </p:nvSpPr>
          <p:spPr>
            <a:xfrm>
              <a:off x="7180826" y="2871544"/>
              <a:ext cx="187164" cy="199269"/>
            </a:xfrm>
            <a:custGeom>
              <a:avLst/>
              <a:gdLst/>
              <a:ahLst/>
              <a:cxnLst/>
              <a:rect l="l" t="t" r="r" b="b"/>
              <a:pathLst>
                <a:path w="1005" h="1070" extrusionOk="0">
                  <a:moveTo>
                    <a:pt x="383" y="0"/>
                  </a:moveTo>
                  <a:cubicBezTo>
                    <a:pt x="383" y="0"/>
                    <a:pt x="1" y="621"/>
                    <a:pt x="81" y="737"/>
                  </a:cubicBezTo>
                  <a:cubicBezTo>
                    <a:pt x="174" y="866"/>
                    <a:pt x="383" y="1070"/>
                    <a:pt x="529" y="954"/>
                  </a:cubicBezTo>
                  <a:cubicBezTo>
                    <a:pt x="680" y="852"/>
                    <a:pt x="853" y="635"/>
                    <a:pt x="1004" y="3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04"/>
            <p:cNvSpPr/>
            <p:nvPr/>
          </p:nvSpPr>
          <p:spPr>
            <a:xfrm>
              <a:off x="7371899" y="2871544"/>
              <a:ext cx="244710" cy="313429"/>
            </a:xfrm>
            <a:custGeom>
              <a:avLst/>
              <a:gdLst/>
              <a:ahLst/>
              <a:cxnLst/>
              <a:rect l="l" t="t" r="r" b="b"/>
              <a:pathLst>
                <a:path w="1314" h="1683" extrusionOk="0">
                  <a:moveTo>
                    <a:pt x="369" y="621"/>
                  </a:moveTo>
                  <a:cubicBezTo>
                    <a:pt x="369" y="621"/>
                    <a:pt x="0" y="1234"/>
                    <a:pt x="80" y="1358"/>
                  </a:cubicBezTo>
                  <a:cubicBezTo>
                    <a:pt x="160" y="1473"/>
                    <a:pt x="369" y="1682"/>
                    <a:pt x="529" y="1567"/>
                  </a:cubicBezTo>
                  <a:cubicBezTo>
                    <a:pt x="816" y="1372"/>
                    <a:pt x="1242" y="657"/>
                    <a:pt x="1287" y="311"/>
                  </a:cubicBezTo>
                  <a:cubicBezTo>
                    <a:pt x="1314" y="115"/>
                    <a:pt x="1025" y="35"/>
                    <a:pt x="888" y="14"/>
                  </a:cubicBezTo>
                  <a:cubicBezTo>
                    <a:pt x="736" y="0"/>
                    <a:pt x="369" y="621"/>
                    <a:pt x="369" y="6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04"/>
            <p:cNvSpPr/>
            <p:nvPr/>
          </p:nvSpPr>
          <p:spPr>
            <a:xfrm>
              <a:off x="7371899" y="2987194"/>
              <a:ext cx="186791" cy="197779"/>
            </a:xfrm>
            <a:custGeom>
              <a:avLst/>
              <a:gdLst/>
              <a:ahLst/>
              <a:cxnLst/>
              <a:rect l="l" t="t" r="r" b="b"/>
              <a:pathLst>
                <a:path w="1003" h="1062" extrusionOk="0">
                  <a:moveTo>
                    <a:pt x="369" y="0"/>
                  </a:moveTo>
                  <a:cubicBezTo>
                    <a:pt x="369" y="0"/>
                    <a:pt x="0" y="613"/>
                    <a:pt x="80" y="737"/>
                  </a:cubicBezTo>
                  <a:cubicBezTo>
                    <a:pt x="160" y="852"/>
                    <a:pt x="369" y="1061"/>
                    <a:pt x="529" y="946"/>
                  </a:cubicBezTo>
                  <a:cubicBezTo>
                    <a:pt x="666" y="852"/>
                    <a:pt x="853" y="622"/>
                    <a:pt x="1003" y="3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04"/>
            <p:cNvSpPr/>
            <p:nvPr/>
          </p:nvSpPr>
          <p:spPr>
            <a:xfrm>
              <a:off x="7101491" y="2768931"/>
              <a:ext cx="58105" cy="62202"/>
            </a:xfrm>
            <a:custGeom>
              <a:avLst/>
              <a:gdLst/>
              <a:ahLst/>
              <a:cxnLst/>
              <a:rect l="l" t="t" r="r" b="b"/>
              <a:pathLst>
                <a:path w="312" h="334" extrusionOk="0">
                  <a:moveTo>
                    <a:pt x="1" y="219"/>
                  </a:moveTo>
                  <a:lnTo>
                    <a:pt x="129" y="10"/>
                  </a:lnTo>
                  <a:cubicBezTo>
                    <a:pt x="138" y="0"/>
                    <a:pt x="152" y="0"/>
                    <a:pt x="160" y="10"/>
                  </a:cubicBezTo>
                  <a:lnTo>
                    <a:pt x="303" y="90"/>
                  </a:lnTo>
                  <a:cubicBezTo>
                    <a:pt x="303" y="90"/>
                    <a:pt x="312" y="103"/>
                    <a:pt x="303" y="116"/>
                  </a:cubicBezTo>
                  <a:lnTo>
                    <a:pt x="174" y="320"/>
                  </a:lnTo>
                  <a:cubicBezTo>
                    <a:pt x="174" y="334"/>
                    <a:pt x="160" y="334"/>
                    <a:pt x="152" y="334"/>
                  </a:cubicBezTo>
                  <a:lnTo>
                    <a:pt x="14" y="240"/>
                  </a:lnTo>
                  <a:cubicBezTo>
                    <a:pt x="1" y="240"/>
                    <a:pt x="1" y="231"/>
                    <a:pt x="1" y="2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04"/>
            <p:cNvSpPr/>
            <p:nvPr/>
          </p:nvSpPr>
          <p:spPr>
            <a:xfrm>
              <a:off x="7086592" y="2765020"/>
              <a:ext cx="44882" cy="47117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" y="137"/>
                  </a:moveTo>
                  <a:lnTo>
                    <a:pt x="72" y="9"/>
                  </a:lnTo>
                  <a:cubicBezTo>
                    <a:pt x="81" y="9"/>
                    <a:pt x="81" y="0"/>
                    <a:pt x="94" y="0"/>
                  </a:cubicBezTo>
                  <a:lnTo>
                    <a:pt x="117" y="0"/>
                  </a:lnTo>
                  <a:lnTo>
                    <a:pt x="232" y="66"/>
                  </a:lnTo>
                  <a:cubicBezTo>
                    <a:pt x="240" y="66"/>
                    <a:pt x="240" y="80"/>
                    <a:pt x="240" y="88"/>
                  </a:cubicBezTo>
                  <a:lnTo>
                    <a:pt x="240" y="111"/>
                  </a:lnTo>
                  <a:lnTo>
                    <a:pt x="174" y="226"/>
                  </a:lnTo>
                  <a:cubicBezTo>
                    <a:pt x="160" y="240"/>
                    <a:pt x="160" y="240"/>
                    <a:pt x="152" y="252"/>
                  </a:cubicBezTo>
                  <a:cubicBezTo>
                    <a:pt x="138" y="252"/>
                    <a:pt x="130" y="252"/>
                    <a:pt x="130" y="240"/>
                  </a:cubicBezTo>
                  <a:lnTo>
                    <a:pt x="94" y="226"/>
                  </a:lnTo>
                  <a:lnTo>
                    <a:pt x="117" y="181"/>
                  </a:lnTo>
                  <a:lnTo>
                    <a:pt x="138" y="195"/>
                  </a:lnTo>
                  <a:lnTo>
                    <a:pt x="197" y="101"/>
                  </a:lnTo>
                  <a:lnTo>
                    <a:pt x="103" y="44"/>
                  </a:lnTo>
                  <a:lnTo>
                    <a:pt x="45" y="146"/>
                  </a:lnTo>
                  <a:lnTo>
                    <a:pt x="72" y="160"/>
                  </a:lnTo>
                  <a:lnTo>
                    <a:pt x="45" y="195"/>
                  </a:lnTo>
                  <a:lnTo>
                    <a:pt x="15" y="181"/>
                  </a:lnTo>
                  <a:cubicBezTo>
                    <a:pt x="1" y="168"/>
                    <a:pt x="1" y="168"/>
                    <a:pt x="1" y="1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04"/>
            <p:cNvSpPr/>
            <p:nvPr/>
          </p:nvSpPr>
          <p:spPr>
            <a:xfrm>
              <a:off x="7485128" y="3000416"/>
              <a:ext cx="57918" cy="62202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3" y="218"/>
                  </a:moveTo>
                  <a:lnTo>
                    <a:pt x="142" y="9"/>
                  </a:lnTo>
                  <a:cubicBezTo>
                    <a:pt x="142" y="0"/>
                    <a:pt x="151" y="0"/>
                    <a:pt x="165" y="0"/>
                  </a:cubicBezTo>
                  <a:lnTo>
                    <a:pt x="302" y="94"/>
                  </a:lnTo>
                  <a:cubicBezTo>
                    <a:pt x="311" y="94"/>
                    <a:pt x="311" y="103"/>
                    <a:pt x="311" y="115"/>
                  </a:cubicBezTo>
                  <a:lnTo>
                    <a:pt x="187" y="320"/>
                  </a:lnTo>
                  <a:cubicBezTo>
                    <a:pt x="173" y="334"/>
                    <a:pt x="165" y="334"/>
                    <a:pt x="151" y="320"/>
                  </a:cubicBezTo>
                  <a:lnTo>
                    <a:pt x="13" y="240"/>
                  </a:lnTo>
                  <a:cubicBezTo>
                    <a:pt x="13" y="240"/>
                    <a:pt x="1" y="232"/>
                    <a:pt x="13" y="2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04"/>
            <p:cNvSpPr/>
            <p:nvPr/>
          </p:nvSpPr>
          <p:spPr>
            <a:xfrm>
              <a:off x="7470229" y="2996319"/>
              <a:ext cx="47303" cy="48979"/>
            </a:xfrm>
            <a:custGeom>
              <a:avLst/>
              <a:gdLst/>
              <a:ahLst/>
              <a:cxnLst/>
              <a:rect l="l" t="t" r="r" b="b"/>
              <a:pathLst>
                <a:path w="254" h="263" extrusionOk="0">
                  <a:moveTo>
                    <a:pt x="14" y="125"/>
                  </a:moveTo>
                  <a:lnTo>
                    <a:pt x="81" y="10"/>
                  </a:lnTo>
                  <a:cubicBezTo>
                    <a:pt x="81" y="0"/>
                    <a:pt x="93" y="0"/>
                    <a:pt x="107" y="0"/>
                  </a:cubicBezTo>
                  <a:lnTo>
                    <a:pt x="129" y="0"/>
                  </a:lnTo>
                  <a:lnTo>
                    <a:pt x="231" y="67"/>
                  </a:lnTo>
                  <a:cubicBezTo>
                    <a:pt x="245" y="67"/>
                    <a:pt x="253" y="80"/>
                    <a:pt x="253" y="90"/>
                  </a:cubicBezTo>
                  <a:cubicBezTo>
                    <a:pt x="253" y="90"/>
                    <a:pt x="253" y="102"/>
                    <a:pt x="245" y="116"/>
                  </a:cubicBezTo>
                  <a:lnTo>
                    <a:pt x="222" y="160"/>
                  </a:lnTo>
                  <a:lnTo>
                    <a:pt x="173" y="137"/>
                  </a:lnTo>
                  <a:lnTo>
                    <a:pt x="196" y="102"/>
                  </a:lnTo>
                  <a:lnTo>
                    <a:pt x="116" y="45"/>
                  </a:lnTo>
                  <a:lnTo>
                    <a:pt x="58" y="137"/>
                  </a:lnTo>
                  <a:lnTo>
                    <a:pt x="187" y="217"/>
                  </a:lnTo>
                  <a:lnTo>
                    <a:pt x="165" y="262"/>
                  </a:lnTo>
                  <a:lnTo>
                    <a:pt x="22" y="174"/>
                  </a:lnTo>
                  <a:cubicBezTo>
                    <a:pt x="14" y="174"/>
                    <a:pt x="14" y="160"/>
                    <a:pt x="1" y="160"/>
                  </a:cubicBezTo>
                  <a:cubicBezTo>
                    <a:pt x="1" y="147"/>
                    <a:pt x="1" y="137"/>
                    <a:pt x="14" y="1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04"/>
            <p:cNvSpPr/>
            <p:nvPr/>
          </p:nvSpPr>
          <p:spPr>
            <a:xfrm>
              <a:off x="7273569" y="2859253"/>
              <a:ext cx="76914" cy="105035"/>
            </a:xfrm>
            <a:custGeom>
              <a:avLst/>
              <a:gdLst/>
              <a:ahLst/>
              <a:cxnLst/>
              <a:rect l="l" t="t" r="r" b="b"/>
              <a:pathLst>
                <a:path w="413" h="564" extrusionOk="0">
                  <a:moveTo>
                    <a:pt x="22" y="310"/>
                  </a:moveTo>
                  <a:lnTo>
                    <a:pt x="102" y="181"/>
                  </a:lnTo>
                  <a:lnTo>
                    <a:pt x="182" y="44"/>
                  </a:lnTo>
                  <a:cubicBezTo>
                    <a:pt x="195" y="9"/>
                    <a:pt x="240" y="0"/>
                    <a:pt x="275" y="21"/>
                  </a:cubicBezTo>
                  <a:cubicBezTo>
                    <a:pt x="311" y="0"/>
                    <a:pt x="332" y="0"/>
                    <a:pt x="355" y="9"/>
                  </a:cubicBezTo>
                  <a:lnTo>
                    <a:pt x="412" y="31"/>
                  </a:lnTo>
                  <a:lnTo>
                    <a:pt x="262" y="275"/>
                  </a:lnTo>
                  <a:lnTo>
                    <a:pt x="88" y="564"/>
                  </a:lnTo>
                  <a:lnTo>
                    <a:pt x="45" y="527"/>
                  </a:lnTo>
                  <a:cubicBezTo>
                    <a:pt x="22" y="515"/>
                    <a:pt x="31" y="447"/>
                    <a:pt x="45" y="412"/>
                  </a:cubicBezTo>
                  <a:cubicBezTo>
                    <a:pt x="9" y="390"/>
                    <a:pt x="0" y="341"/>
                    <a:pt x="22" y="3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04"/>
            <p:cNvSpPr/>
            <p:nvPr/>
          </p:nvSpPr>
          <p:spPr>
            <a:xfrm>
              <a:off x="7296661" y="2925179"/>
              <a:ext cx="21603" cy="21603"/>
            </a:xfrm>
            <a:custGeom>
              <a:avLst/>
              <a:gdLst/>
              <a:ahLst/>
              <a:cxnLst/>
              <a:rect l="l" t="t" r="r" b="b"/>
              <a:pathLst>
                <a:path w="116" h="116" extrusionOk="0">
                  <a:moveTo>
                    <a:pt x="13" y="23"/>
                  </a:moveTo>
                  <a:cubicBezTo>
                    <a:pt x="36" y="1"/>
                    <a:pt x="58" y="1"/>
                    <a:pt x="81" y="14"/>
                  </a:cubicBezTo>
                  <a:cubicBezTo>
                    <a:pt x="116" y="23"/>
                    <a:pt x="116" y="58"/>
                    <a:pt x="107" y="81"/>
                  </a:cubicBezTo>
                  <a:cubicBezTo>
                    <a:pt x="93" y="103"/>
                    <a:pt x="58" y="116"/>
                    <a:pt x="36" y="103"/>
                  </a:cubicBezTo>
                  <a:cubicBezTo>
                    <a:pt x="13" y="81"/>
                    <a:pt x="1" y="58"/>
                    <a:pt x="13" y="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04"/>
            <p:cNvSpPr/>
            <p:nvPr/>
          </p:nvSpPr>
          <p:spPr>
            <a:xfrm>
              <a:off x="7327203" y="2875641"/>
              <a:ext cx="20858" cy="21603"/>
            </a:xfrm>
            <a:custGeom>
              <a:avLst/>
              <a:gdLst/>
              <a:ahLst/>
              <a:cxnLst/>
              <a:rect l="l" t="t" r="r" b="b"/>
              <a:pathLst>
                <a:path w="112" h="116" extrusionOk="0">
                  <a:moveTo>
                    <a:pt x="9" y="36"/>
                  </a:moveTo>
                  <a:cubicBezTo>
                    <a:pt x="23" y="13"/>
                    <a:pt x="54" y="0"/>
                    <a:pt x="81" y="13"/>
                  </a:cubicBezTo>
                  <a:cubicBezTo>
                    <a:pt x="103" y="27"/>
                    <a:pt x="112" y="58"/>
                    <a:pt x="103" y="85"/>
                  </a:cubicBezTo>
                  <a:cubicBezTo>
                    <a:pt x="81" y="115"/>
                    <a:pt x="54" y="115"/>
                    <a:pt x="23" y="107"/>
                  </a:cubicBezTo>
                  <a:cubicBezTo>
                    <a:pt x="1" y="93"/>
                    <a:pt x="1" y="58"/>
                    <a:pt x="9" y="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04"/>
            <p:cNvSpPr/>
            <p:nvPr/>
          </p:nvSpPr>
          <p:spPr>
            <a:xfrm>
              <a:off x="7266864" y="2931697"/>
              <a:ext cx="25886" cy="10988"/>
            </a:xfrm>
            <a:custGeom>
              <a:avLst/>
              <a:gdLst/>
              <a:ahLst/>
              <a:cxnLst/>
              <a:rect l="l" t="t" r="r" b="b"/>
              <a:pathLst>
                <a:path w="139" h="59" extrusionOk="0">
                  <a:moveTo>
                    <a:pt x="1" y="37"/>
                  </a:moveTo>
                  <a:lnTo>
                    <a:pt x="124" y="1"/>
                  </a:lnTo>
                  <a:lnTo>
                    <a:pt x="138" y="23"/>
                  </a:lnTo>
                  <a:lnTo>
                    <a:pt x="1" y="5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04"/>
            <p:cNvSpPr/>
            <p:nvPr/>
          </p:nvSpPr>
          <p:spPr>
            <a:xfrm>
              <a:off x="7266864" y="2938587"/>
              <a:ext cx="6891" cy="10801"/>
            </a:xfrm>
            <a:custGeom>
              <a:avLst/>
              <a:gdLst/>
              <a:ahLst/>
              <a:cxnLst/>
              <a:rect l="l" t="t" r="r" b="b"/>
              <a:pathLst>
                <a:path w="37" h="58" extrusionOk="0">
                  <a:moveTo>
                    <a:pt x="22" y="0"/>
                  </a:moveTo>
                  <a:lnTo>
                    <a:pt x="36" y="44"/>
                  </a:lnTo>
                  <a:lnTo>
                    <a:pt x="9" y="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04"/>
            <p:cNvSpPr/>
            <p:nvPr/>
          </p:nvSpPr>
          <p:spPr>
            <a:xfrm>
              <a:off x="6724559" y="3021833"/>
              <a:ext cx="397048" cy="882928"/>
            </a:xfrm>
            <a:custGeom>
              <a:avLst/>
              <a:gdLst/>
              <a:ahLst/>
              <a:cxnLst/>
              <a:rect l="l" t="t" r="r" b="b"/>
              <a:pathLst>
                <a:path w="2132" h="4741" extrusionOk="0">
                  <a:moveTo>
                    <a:pt x="1" y="334"/>
                  </a:moveTo>
                  <a:lnTo>
                    <a:pt x="600" y="174"/>
                  </a:lnTo>
                  <a:lnTo>
                    <a:pt x="1195" y="0"/>
                  </a:lnTo>
                  <a:lnTo>
                    <a:pt x="1656" y="1865"/>
                  </a:lnTo>
                  <a:lnTo>
                    <a:pt x="1532" y="1981"/>
                  </a:lnTo>
                  <a:lnTo>
                    <a:pt x="2131" y="4257"/>
                  </a:lnTo>
                  <a:lnTo>
                    <a:pt x="1874" y="4741"/>
                  </a:lnTo>
                  <a:lnTo>
                    <a:pt x="1404" y="4466"/>
                  </a:lnTo>
                  <a:lnTo>
                    <a:pt x="738" y="2211"/>
                  </a:lnTo>
                  <a:lnTo>
                    <a:pt x="564" y="216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04"/>
            <p:cNvSpPr/>
            <p:nvPr/>
          </p:nvSpPr>
          <p:spPr>
            <a:xfrm>
              <a:off x="6836297" y="3021833"/>
              <a:ext cx="285308" cy="882928"/>
            </a:xfrm>
            <a:custGeom>
              <a:avLst/>
              <a:gdLst/>
              <a:ahLst/>
              <a:cxnLst/>
              <a:rect l="l" t="t" r="r" b="b"/>
              <a:pathLst>
                <a:path w="1532" h="4741" extrusionOk="0">
                  <a:moveTo>
                    <a:pt x="0" y="174"/>
                  </a:moveTo>
                  <a:lnTo>
                    <a:pt x="595" y="0"/>
                  </a:lnTo>
                  <a:lnTo>
                    <a:pt x="1056" y="1865"/>
                  </a:lnTo>
                  <a:lnTo>
                    <a:pt x="932" y="1981"/>
                  </a:lnTo>
                  <a:lnTo>
                    <a:pt x="1531" y="4257"/>
                  </a:lnTo>
                  <a:lnTo>
                    <a:pt x="1274" y="47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04"/>
            <p:cNvSpPr/>
            <p:nvPr/>
          </p:nvSpPr>
          <p:spPr>
            <a:xfrm>
              <a:off x="6544473" y="2700398"/>
              <a:ext cx="572106" cy="581232"/>
            </a:xfrm>
            <a:custGeom>
              <a:avLst/>
              <a:gdLst/>
              <a:ahLst/>
              <a:cxnLst/>
              <a:rect l="l" t="t" r="r" b="b"/>
              <a:pathLst>
                <a:path w="3072" h="3121" extrusionOk="0">
                  <a:moveTo>
                    <a:pt x="1127" y="311"/>
                  </a:moveTo>
                  <a:cubicBezTo>
                    <a:pt x="1127" y="311"/>
                    <a:pt x="0" y="622"/>
                    <a:pt x="23" y="1105"/>
                  </a:cubicBezTo>
                  <a:cubicBezTo>
                    <a:pt x="58" y="1576"/>
                    <a:pt x="218" y="2588"/>
                    <a:pt x="564" y="2775"/>
                  </a:cubicBezTo>
                  <a:cubicBezTo>
                    <a:pt x="1207" y="3121"/>
                    <a:pt x="2499" y="2752"/>
                    <a:pt x="2868" y="2131"/>
                  </a:cubicBezTo>
                  <a:cubicBezTo>
                    <a:pt x="3071" y="1794"/>
                    <a:pt x="2682" y="839"/>
                    <a:pt x="2463" y="413"/>
                  </a:cubicBezTo>
                  <a:cubicBezTo>
                    <a:pt x="2246" y="1"/>
                    <a:pt x="1127" y="311"/>
                    <a:pt x="1127" y="311"/>
                  </a:cubicBezTo>
                  <a:close/>
                  <a:moveTo>
                    <a:pt x="1207" y="622"/>
                  </a:moveTo>
                  <a:cubicBezTo>
                    <a:pt x="1207" y="622"/>
                    <a:pt x="910" y="715"/>
                    <a:pt x="910" y="782"/>
                  </a:cubicBezTo>
                  <a:cubicBezTo>
                    <a:pt x="897" y="862"/>
                    <a:pt x="919" y="1034"/>
                    <a:pt x="999" y="1056"/>
                  </a:cubicBezTo>
                  <a:cubicBezTo>
                    <a:pt x="1150" y="1093"/>
                    <a:pt x="1496" y="999"/>
                    <a:pt x="1611" y="884"/>
                  </a:cubicBezTo>
                  <a:cubicBezTo>
                    <a:pt x="1670" y="826"/>
                    <a:pt x="1598" y="679"/>
                    <a:pt x="1554" y="608"/>
                  </a:cubicBezTo>
                  <a:cubicBezTo>
                    <a:pt x="1510" y="542"/>
                    <a:pt x="1207" y="622"/>
                    <a:pt x="1207" y="62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04"/>
            <p:cNvSpPr/>
            <p:nvPr/>
          </p:nvSpPr>
          <p:spPr>
            <a:xfrm>
              <a:off x="6569987" y="2740996"/>
              <a:ext cx="510277" cy="540633"/>
            </a:xfrm>
            <a:custGeom>
              <a:avLst/>
              <a:gdLst/>
              <a:ahLst/>
              <a:cxnLst/>
              <a:rect l="l" t="t" r="r" b="b"/>
              <a:pathLst>
                <a:path w="2740" h="2903" extrusionOk="0">
                  <a:moveTo>
                    <a:pt x="414" y="2543"/>
                  </a:moveTo>
                  <a:cubicBezTo>
                    <a:pt x="414" y="2557"/>
                    <a:pt x="427" y="2557"/>
                    <a:pt x="427" y="2557"/>
                  </a:cubicBezTo>
                  <a:cubicBezTo>
                    <a:pt x="1070" y="2903"/>
                    <a:pt x="2362" y="2534"/>
                    <a:pt x="2731" y="1913"/>
                  </a:cubicBezTo>
                  <a:cubicBezTo>
                    <a:pt x="2740" y="1913"/>
                    <a:pt x="2740" y="1913"/>
                    <a:pt x="2740" y="1899"/>
                  </a:cubicBezTo>
                  <a:cubicBezTo>
                    <a:pt x="2740" y="1473"/>
                    <a:pt x="2465" y="772"/>
                    <a:pt x="2291" y="426"/>
                  </a:cubicBezTo>
                  <a:cubicBezTo>
                    <a:pt x="2074" y="0"/>
                    <a:pt x="1035" y="289"/>
                    <a:pt x="1035" y="289"/>
                  </a:cubicBezTo>
                  <a:cubicBezTo>
                    <a:pt x="1035" y="289"/>
                    <a:pt x="1" y="576"/>
                    <a:pt x="46" y="1047"/>
                  </a:cubicBezTo>
                  <a:cubicBezTo>
                    <a:pt x="68" y="1438"/>
                    <a:pt x="196" y="2188"/>
                    <a:pt x="414" y="2543"/>
                  </a:cubicBezTo>
                  <a:close/>
                  <a:moveTo>
                    <a:pt x="1070" y="404"/>
                  </a:moveTo>
                  <a:cubicBezTo>
                    <a:pt x="1070" y="404"/>
                    <a:pt x="773" y="497"/>
                    <a:pt x="773" y="564"/>
                  </a:cubicBezTo>
                  <a:cubicBezTo>
                    <a:pt x="760" y="644"/>
                    <a:pt x="782" y="816"/>
                    <a:pt x="862" y="838"/>
                  </a:cubicBezTo>
                  <a:cubicBezTo>
                    <a:pt x="1013" y="875"/>
                    <a:pt x="1359" y="781"/>
                    <a:pt x="1474" y="666"/>
                  </a:cubicBezTo>
                  <a:cubicBezTo>
                    <a:pt x="1533" y="608"/>
                    <a:pt x="1461" y="461"/>
                    <a:pt x="1417" y="390"/>
                  </a:cubicBezTo>
                  <a:cubicBezTo>
                    <a:pt x="1373" y="324"/>
                    <a:pt x="1070" y="404"/>
                    <a:pt x="1070" y="4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04"/>
            <p:cNvSpPr/>
            <p:nvPr/>
          </p:nvSpPr>
          <p:spPr>
            <a:xfrm>
              <a:off x="6569987" y="2794631"/>
              <a:ext cx="313429" cy="454780"/>
            </a:xfrm>
            <a:custGeom>
              <a:avLst/>
              <a:gdLst/>
              <a:ahLst/>
              <a:cxnLst/>
              <a:rect l="l" t="t" r="r" b="b"/>
              <a:pathLst>
                <a:path w="1683" h="2442" extrusionOk="0">
                  <a:moveTo>
                    <a:pt x="414" y="2255"/>
                  </a:moveTo>
                  <a:cubicBezTo>
                    <a:pt x="414" y="2269"/>
                    <a:pt x="427" y="2269"/>
                    <a:pt x="427" y="2269"/>
                  </a:cubicBezTo>
                  <a:cubicBezTo>
                    <a:pt x="747" y="2441"/>
                    <a:pt x="1230" y="2428"/>
                    <a:pt x="1683" y="2312"/>
                  </a:cubicBezTo>
                  <a:lnTo>
                    <a:pt x="1186" y="520"/>
                  </a:lnTo>
                  <a:cubicBezTo>
                    <a:pt x="1070" y="550"/>
                    <a:pt x="947" y="564"/>
                    <a:pt x="862" y="550"/>
                  </a:cubicBezTo>
                  <a:cubicBezTo>
                    <a:pt x="782" y="528"/>
                    <a:pt x="760" y="356"/>
                    <a:pt x="773" y="276"/>
                  </a:cubicBezTo>
                  <a:cubicBezTo>
                    <a:pt x="773" y="209"/>
                    <a:pt x="1070" y="116"/>
                    <a:pt x="1070" y="116"/>
                  </a:cubicBezTo>
                  <a:lnTo>
                    <a:pt x="1035" y="1"/>
                  </a:lnTo>
                  <a:cubicBezTo>
                    <a:pt x="1035" y="1"/>
                    <a:pt x="1" y="288"/>
                    <a:pt x="46" y="759"/>
                  </a:cubicBezTo>
                  <a:cubicBezTo>
                    <a:pt x="68" y="1150"/>
                    <a:pt x="196" y="1900"/>
                    <a:pt x="414" y="22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04"/>
            <p:cNvSpPr/>
            <p:nvPr/>
          </p:nvSpPr>
          <p:spPr>
            <a:xfrm>
              <a:off x="6526967" y="2479713"/>
              <a:ext cx="407849" cy="401145"/>
            </a:xfrm>
            <a:custGeom>
              <a:avLst/>
              <a:gdLst/>
              <a:ahLst/>
              <a:cxnLst/>
              <a:rect l="l" t="t" r="r" b="b"/>
              <a:pathLst>
                <a:path w="2190" h="2154" extrusionOk="0">
                  <a:moveTo>
                    <a:pt x="1035" y="0"/>
                  </a:moveTo>
                  <a:lnTo>
                    <a:pt x="1049" y="0"/>
                  </a:lnTo>
                  <a:lnTo>
                    <a:pt x="1062" y="0"/>
                  </a:lnTo>
                  <a:lnTo>
                    <a:pt x="1071" y="0"/>
                  </a:lnTo>
                  <a:lnTo>
                    <a:pt x="1084" y="0"/>
                  </a:lnTo>
                  <a:lnTo>
                    <a:pt x="1106" y="0"/>
                  </a:lnTo>
                  <a:lnTo>
                    <a:pt x="1129" y="0"/>
                  </a:lnTo>
                  <a:cubicBezTo>
                    <a:pt x="1199" y="0"/>
                    <a:pt x="1266" y="9"/>
                    <a:pt x="1338" y="23"/>
                  </a:cubicBezTo>
                  <a:lnTo>
                    <a:pt x="1359" y="23"/>
                  </a:lnTo>
                  <a:cubicBezTo>
                    <a:pt x="1373" y="31"/>
                    <a:pt x="1373" y="31"/>
                    <a:pt x="1381" y="31"/>
                  </a:cubicBezTo>
                  <a:lnTo>
                    <a:pt x="1395" y="31"/>
                  </a:lnTo>
                  <a:lnTo>
                    <a:pt x="1404" y="31"/>
                  </a:lnTo>
                  <a:cubicBezTo>
                    <a:pt x="1417" y="45"/>
                    <a:pt x="1417" y="45"/>
                    <a:pt x="1430" y="45"/>
                  </a:cubicBezTo>
                  <a:cubicBezTo>
                    <a:pt x="1488" y="67"/>
                    <a:pt x="1532" y="89"/>
                    <a:pt x="1590" y="111"/>
                  </a:cubicBezTo>
                  <a:lnTo>
                    <a:pt x="1604" y="111"/>
                  </a:lnTo>
                  <a:cubicBezTo>
                    <a:pt x="1604" y="111"/>
                    <a:pt x="1604" y="125"/>
                    <a:pt x="1612" y="125"/>
                  </a:cubicBezTo>
                  <a:lnTo>
                    <a:pt x="1625" y="125"/>
                  </a:lnTo>
                  <a:lnTo>
                    <a:pt x="1635" y="138"/>
                  </a:lnTo>
                  <a:lnTo>
                    <a:pt x="1648" y="138"/>
                  </a:lnTo>
                  <a:lnTo>
                    <a:pt x="1648" y="147"/>
                  </a:lnTo>
                  <a:cubicBezTo>
                    <a:pt x="1879" y="285"/>
                    <a:pt x="2061" y="506"/>
                    <a:pt x="2141" y="781"/>
                  </a:cubicBezTo>
                  <a:cubicBezTo>
                    <a:pt x="2190" y="963"/>
                    <a:pt x="2190" y="1150"/>
                    <a:pt x="2153" y="1323"/>
                  </a:cubicBezTo>
                  <a:lnTo>
                    <a:pt x="2153" y="1332"/>
                  </a:lnTo>
                  <a:cubicBezTo>
                    <a:pt x="2141" y="1332"/>
                    <a:pt x="2141" y="1346"/>
                    <a:pt x="2141" y="1346"/>
                  </a:cubicBezTo>
                  <a:lnTo>
                    <a:pt x="2141" y="1367"/>
                  </a:lnTo>
                  <a:cubicBezTo>
                    <a:pt x="2131" y="1381"/>
                    <a:pt x="2131" y="1381"/>
                    <a:pt x="2131" y="1389"/>
                  </a:cubicBezTo>
                  <a:cubicBezTo>
                    <a:pt x="2096" y="1389"/>
                    <a:pt x="2051" y="1381"/>
                    <a:pt x="2003" y="1381"/>
                  </a:cubicBezTo>
                  <a:cubicBezTo>
                    <a:pt x="2003" y="1367"/>
                    <a:pt x="2016" y="1358"/>
                    <a:pt x="2016" y="1346"/>
                  </a:cubicBezTo>
                  <a:cubicBezTo>
                    <a:pt x="2016" y="1332"/>
                    <a:pt x="2030" y="1323"/>
                    <a:pt x="2030" y="1323"/>
                  </a:cubicBezTo>
                  <a:cubicBezTo>
                    <a:pt x="2061" y="1194"/>
                    <a:pt x="2061" y="1057"/>
                    <a:pt x="2051" y="932"/>
                  </a:cubicBezTo>
                  <a:cubicBezTo>
                    <a:pt x="2038" y="897"/>
                    <a:pt x="2030" y="848"/>
                    <a:pt x="2016" y="817"/>
                  </a:cubicBezTo>
                  <a:cubicBezTo>
                    <a:pt x="1994" y="737"/>
                    <a:pt x="1959" y="653"/>
                    <a:pt x="1923" y="586"/>
                  </a:cubicBezTo>
                  <a:cubicBezTo>
                    <a:pt x="1887" y="537"/>
                    <a:pt x="1865" y="493"/>
                    <a:pt x="1821" y="449"/>
                  </a:cubicBezTo>
                  <a:cubicBezTo>
                    <a:pt x="1785" y="414"/>
                    <a:pt x="1750" y="369"/>
                    <a:pt x="1705" y="334"/>
                  </a:cubicBezTo>
                  <a:cubicBezTo>
                    <a:pt x="1670" y="297"/>
                    <a:pt x="1625" y="275"/>
                    <a:pt x="1590" y="254"/>
                  </a:cubicBezTo>
                  <a:lnTo>
                    <a:pt x="1577" y="254"/>
                  </a:lnTo>
                  <a:lnTo>
                    <a:pt x="1577" y="240"/>
                  </a:lnTo>
                  <a:lnTo>
                    <a:pt x="1568" y="240"/>
                  </a:lnTo>
                  <a:lnTo>
                    <a:pt x="1555" y="227"/>
                  </a:lnTo>
                  <a:lnTo>
                    <a:pt x="1545" y="227"/>
                  </a:lnTo>
                  <a:cubicBezTo>
                    <a:pt x="1488" y="195"/>
                    <a:pt x="1439" y="169"/>
                    <a:pt x="1381" y="160"/>
                  </a:cubicBezTo>
                  <a:lnTo>
                    <a:pt x="1373" y="160"/>
                  </a:lnTo>
                  <a:lnTo>
                    <a:pt x="1359" y="147"/>
                  </a:lnTo>
                  <a:lnTo>
                    <a:pt x="1346" y="147"/>
                  </a:lnTo>
                  <a:lnTo>
                    <a:pt x="1338" y="147"/>
                  </a:lnTo>
                  <a:lnTo>
                    <a:pt x="1324" y="147"/>
                  </a:lnTo>
                  <a:lnTo>
                    <a:pt x="1315" y="138"/>
                  </a:lnTo>
                  <a:lnTo>
                    <a:pt x="1301" y="138"/>
                  </a:lnTo>
                  <a:cubicBezTo>
                    <a:pt x="1244" y="125"/>
                    <a:pt x="1178" y="111"/>
                    <a:pt x="1119" y="111"/>
                  </a:cubicBezTo>
                  <a:lnTo>
                    <a:pt x="1106" y="111"/>
                  </a:lnTo>
                  <a:lnTo>
                    <a:pt x="1093" y="111"/>
                  </a:lnTo>
                  <a:lnTo>
                    <a:pt x="1084" y="111"/>
                  </a:lnTo>
                  <a:cubicBezTo>
                    <a:pt x="1035" y="111"/>
                    <a:pt x="978" y="125"/>
                    <a:pt x="924" y="138"/>
                  </a:cubicBezTo>
                  <a:cubicBezTo>
                    <a:pt x="867" y="138"/>
                    <a:pt x="818" y="160"/>
                    <a:pt x="760" y="169"/>
                  </a:cubicBezTo>
                  <a:cubicBezTo>
                    <a:pt x="715" y="195"/>
                    <a:pt x="658" y="218"/>
                    <a:pt x="609" y="240"/>
                  </a:cubicBezTo>
                  <a:cubicBezTo>
                    <a:pt x="543" y="285"/>
                    <a:pt x="472" y="342"/>
                    <a:pt x="414" y="400"/>
                  </a:cubicBezTo>
                  <a:cubicBezTo>
                    <a:pt x="392" y="435"/>
                    <a:pt x="356" y="457"/>
                    <a:pt x="334" y="493"/>
                  </a:cubicBezTo>
                  <a:cubicBezTo>
                    <a:pt x="254" y="595"/>
                    <a:pt x="197" y="711"/>
                    <a:pt x="174" y="840"/>
                  </a:cubicBezTo>
                  <a:lnTo>
                    <a:pt x="160" y="848"/>
                  </a:lnTo>
                  <a:lnTo>
                    <a:pt x="160" y="861"/>
                  </a:lnTo>
                  <a:cubicBezTo>
                    <a:pt x="139" y="963"/>
                    <a:pt x="139" y="1057"/>
                    <a:pt x="139" y="1150"/>
                  </a:cubicBezTo>
                  <a:cubicBezTo>
                    <a:pt x="152" y="1207"/>
                    <a:pt x="160" y="1274"/>
                    <a:pt x="174" y="1332"/>
                  </a:cubicBezTo>
                  <a:cubicBezTo>
                    <a:pt x="187" y="1367"/>
                    <a:pt x="197" y="1403"/>
                    <a:pt x="209" y="1438"/>
                  </a:cubicBezTo>
                  <a:cubicBezTo>
                    <a:pt x="254" y="1541"/>
                    <a:pt x="312" y="1633"/>
                    <a:pt x="383" y="1713"/>
                  </a:cubicBezTo>
                  <a:lnTo>
                    <a:pt x="392" y="1727"/>
                  </a:lnTo>
                  <a:cubicBezTo>
                    <a:pt x="405" y="1727"/>
                    <a:pt x="405" y="1735"/>
                    <a:pt x="405" y="1735"/>
                  </a:cubicBezTo>
                  <a:lnTo>
                    <a:pt x="414" y="1735"/>
                  </a:lnTo>
                  <a:cubicBezTo>
                    <a:pt x="414" y="1749"/>
                    <a:pt x="427" y="1749"/>
                    <a:pt x="427" y="1758"/>
                  </a:cubicBezTo>
                  <a:lnTo>
                    <a:pt x="441" y="1772"/>
                  </a:lnTo>
                  <a:lnTo>
                    <a:pt x="449" y="1784"/>
                  </a:lnTo>
                  <a:cubicBezTo>
                    <a:pt x="565" y="1887"/>
                    <a:pt x="703" y="1967"/>
                    <a:pt x="867" y="2002"/>
                  </a:cubicBezTo>
                  <a:cubicBezTo>
                    <a:pt x="1013" y="2038"/>
                    <a:pt x="1178" y="2047"/>
                    <a:pt x="1324" y="2002"/>
                  </a:cubicBezTo>
                  <a:lnTo>
                    <a:pt x="1338" y="2002"/>
                  </a:lnTo>
                  <a:lnTo>
                    <a:pt x="1359" y="2002"/>
                  </a:lnTo>
                  <a:lnTo>
                    <a:pt x="1373" y="1989"/>
                  </a:lnTo>
                  <a:lnTo>
                    <a:pt x="1381" y="1989"/>
                  </a:lnTo>
                  <a:lnTo>
                    <a:pt x="1395" y="1989"/>
                  </a:lnTo>
                  <a:cubicBezTo>
                    <a:pt x="1497" y="1953"/>
                    <a:pt x="1590" y="1900"/>
                    <a:pt x="1670" y="1842"/>
                  </a:cubicBezTo>
                  <a:cubicBezTo>
                    <a:pt x="1692" y="1873"/>
                    <a:pt x="1715" y="1922"/>
                    <a:pt x="1715" y="1953"/>
                  </a:cubicBezTo>
                  <a:cubicBezTo>
                    <a:pt x="1545" y="2082"/>
                    <a:pt x="1338" y="2153"/>
                    <a:pt x="1119" y="2153"/>
                  </a:cubicBezTo>
                  <a:lnTo>
                    <a:pt x="1106" y="2153"/>
                  </a:lnTo>
                  <a:cubicBezTo>
                    <a:pt x="1013" y="2153"/>
                    <a:pt x="924" y="2139"/>
                    <a:pt x="832" y="2118"/>
                  </a:cubicBezTo>
                  <a:cubicBezTo>
                    <a:pt x="738" y="2096"/>
                    <a:pt x="658" y="2059"/>
                    <a:pt x="565" y="2011"/>
                  </a:cubicBezTo>
                  <a:lnTo>
                    <a:pt x="556" y="2011"/>
                  </a:lnTo>
                  <a:cubicBezTo>
                    <a:pt x="326" y="1873"/>
                    <a:pt x="139" y="1643"/>
                    <a:pt x="59" y="1367"/>
                  </a:cubicBezTo>
                  <a:cubicBezTo>
                    <a:pt x="1" y="1186"/>
                    <a:pt x="1" y="999"/>
                    <a:pt x="45" y="826"/>
                  </a:cubicBezTo>
                  <a:lnTo>
                    <a:pt x="45" y="803"/>
                  </a:lnTo>
                  <a:lnTo>
                    <a:pt x="59" y="795"/>
                  </a:lnTo>
                  <a:cubicBezTo>
                    <a:pt x="103" y="621"/>
                    <a:pt x="197" y="457"/>
                    <a:pt x="326" y="320"/>
                  </a:cubicBezTo>
                  <a:cubicBezTo>
                    <a:pt x="521" y="111"/>
                    <a:pt x="783" y="9"/>
                    <a:pt x="10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04"/>
            <p:cNvSpPr/>
            <p:nvPr/>
          </p:nvSpPr>
          <p:spPr>
            <a:xfrm>
              <a:off x="6439438" y="1546508"/>
              <a:ext cx="1379052" cy="1089646"/>
            </a:xfrm>
            <a:custGeom>
              <a:avLst/>
              <a:gdLst/>
              <a:ahLst/>
              <a:cxnLst/>
              <a:rect l="l" t="t" r="r" b="b"/>
              <a:pathLst>
                <a:path w="7405" h="5851" extrusionOk="0">
                  <a:moveTo>
                    <a:pt x="4408" y="1474"/>
                  </a:moveTo>
                  <a:cubicBezTo>
                    <a:pt x="4408" y="1474"/>
                    <a:pt x="253" y="4204"/>
                    <a:pt x="125" y="4434"/>
                  </a:cubicBezTo>
                  <a:cubicBezTo>
                    <a:pt x="1" y="4665"/>
                    <a:pt x="147" y="5091"/>
                    <a:pt x="493" y="5468"/>
                  </a:cubicBezTo>
                  <a:cubicBezTo>
                    <a:pt x="853" y="5851"/>
                    <a:pt x="1026" y="5722"/>
                    <a:pt x="1222" y="5691"/>
                  </a:cubicBezTo>
                  <a:cubicBezTo>
                    <a:pt x="1425" y="5642"/>
                    <a:pt x="4258" y="3870"/>
                    <a:pt x="5020" y="3684"/>
                  </a:cubicBezTo>
                  <a:lnTo>
                    <a:pt x="5766" y="3511"/>
                  </a:lnTo>
                  <a:cubicBezTo>
                    <a:pt x="5766" y="3511"/>
                    <a:pt x="7404" y="2579"/>
                    <a:pt x="7288" y="1971"/>
                  </a:cubicBezTo>
                  <a:cubicBezTo>
                    <a:pt x="7160" y="1371"/>
                    <a:pt x="4625" y="1"/>
                    <a:pt x="4408" y="14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04"/>
            <p:cNvSpPr/>
            <p:nvPr/>
          </p:nvSpPr>
          <p:spPr>
            <a:xfrm>
              <a:off x="6441115" y="1711695"/>
              <a:ext cx="1181273" cy="826127"/>
            </a:xfrm>
            <a:custGeom>
              <a:avLst/>
              <a:gdLst/>
              <a:ahLst/>
              <a:cxnLst/>
              <a:rect l="l" t="t" r="r" b="b"/>
              <a:pathLst>
                <a:path w="6343" h="4436" extrusionOk="0">
                  <a:moveTo>
                    <a:pt x="4399" y="587"/>
                  </a:moveTo>
                  <a:cubicBezTo>
                    <a:pt x="4399" y="587"/>
                    <a:pt x="244" y="3317"/>
                    <a:pt x="116" y="3547"/>
                  </a:cubicBezTo>
                  <a:cubicBezTo>
                    <a:pt x="0" y="3743"/>
                    <a:pt x="107" y="4098"/>
                    <a:pt x="369" y="4435"/>
                  </a:cubicBezTo>
                  <a:lnTo>
                    <a:pt x="6343" y="267"/>
                  </a:lnTo>
                  <a:cubicBezTo>
                    <a:pt x="5468" y="1"/>
                    <a:pt x="4399" y="587"/>
                    <a:pt x="4399" y="5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04"/>
            <p:cNvSpPr/>
            <p:nvPr/>
          </p:nvSpPr>
          <p:spPr>
            <a:xfrm>
              <a:off x="6488231" y="2322534"/>
              <a:ext cx="229997" cy="253090"/>
            </a:xfrm>
            <a:custGeom>
              <a:avLst/>
              <a:gdLst/>
              <a:ahLst/>
              <a:cxnLst/>
              <a:rect l="l" t="t" r="r" b="b"/>
              <a:pathLst>
                <a:path w="1235" h="1359" extrusionOk="0">
                  <a:moveTo>
                    <a:pt x="706" y="37"/>
                  </a:moveTo>
                  <a:lnTo>
                    <a:pt x="1235" y="982"/>
                  </a:lnTo>
                  <a:cubicBezTo>
                    <a:pt x="1235" y="982"/>
                    <a:pt x="773" y="1279"/>
                    <a:pt x="542" y="1315"/>
                  </a:cubicBezTo>
                  <a:cubicBezTo>
                    <a:pt x="311" y="1359"/>
                    <a:pt x="1" y="672"/>
                    <a:pt x="1" y="533"/>
                  </a:cubicBezTo>
                  <a:cubicBezTo>
                    <a:pt x="1" y="392"/>
                    <a:pt x="542" y="1"/>
                    <a:pt x="706" y="3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04"/>
            <p:cNvSpPr/>
            <p:nvPr/>
          </p:nvSpPr>
          <p:spPr>
            <a:xfrm>
              <a:off x="7912529" y="652970"/>
              <a:ext cx="996903" cy="1268988"/>
            </a:xfrm>
            <a:custGeom>
              <a:avLst/>
              <a:gdLst/>
              <a:ahLst/>
              <a:cxnLst/>
              <a:rect l="l" t="t" r="r" b="b"/>
              <a:pathLst>
                <a:path w="5353" h="6814" extrusionOk="0">
                  <a:moveTo>
                    <a:pt x="5353" y="1"/>
                  </a:moveTo>
                  <a:lnTo>
                    <a:pt x="0" y="1483"/>
                  </a:lnTo>
                  <a:lnTo>
                    <a:pt x="1482" y="6814"/>
                  </a:lnTo>
                  <a:lnTo>
                    <a:pt x="5353" y="57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04"/>
            <p:cNvSpPr/>
            <p:nvPr/>
          </p:nvSpPr>
          <p:spPr>
            <a:xfrm>
              <a:off x="7912529" y="652970"/>
              <a:ext cx="996903" cy="773982"/>
            </a:xfrm>
            <a:custGeom>
              <a:avLst/>
              <a:gdLst/>
              <a:ahLst/>
              <a:cxnLst/>
              <a:rect l="l" t="t" r="r" b="b"/>
              <a:pathLst>
                <a:path w="5353" h="4156" extrusionOk="0">
                  <a:moveTo>
                    <a:pt x="5353" y="1"/>
                  </a:moveTo>
                  <a:lnTo>
                    <a:pt x="0" y="1483"/>
                  </a:lnTo>
                  <a:lnTo>
                    <a:pt x="746" y="4155"/>
                  </a:lnTo>
                  <a:lnTo>
                    <a:pt x="5353" y="286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04"/>
            <p:cNvSpPr/>
            <p:nvPr/>
          </p:nvSpPr>
          <p:spPr>
            <a:xfrm>
              <a:off x="7751252" y="982786"/>
              <a:ext cx="437274" cy="988895"/>
            </a:xfrm>
            <a:custGeom>
              <a:avLst/>
              <a:gdLst/>
              <a:ahLst/>
              <a:cxnLst/>
              <a:rect l="l" t="t" r="r" b="b"/>
              <a:pathLst>
                <a:path w="2348" h="5310" extrusionOk="0">
                  <a:moveTo>
                    <a:pt x="0" y="267"/>
                  </a:moveTo>
                  <a:lnTo>
                    <a:pt x="955" y="0"/>
                  </a:lnTo>
                  <a:lnTo>
                    <a:pt x="2348" y="5043"/>
                  </a:lnTo>
                  <a:lnTo>
                    <a:pt x="1407" y="530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04"/>
            <p:cNvSpPr/>
            <p:nvPr/>
          </p:nvSpPr>
          <p:spPr>
            <a:xfrm>
              <a:off x="8227260" y="1591948"/>
              <a:ext cx="216775" cy="216775"/>
            </a:xfrm>
            <a:custGeom>
              <a:avLst/>
              <a:gdLst/>
              <a:ahLst/>
              <a:cxnLst/>
              <a:rect l="l" t="t" r="r" b="b"/>
              <a:pathLst>
                <a:path w="1164" h="1164" extrusionOk="0">
                  <a:moveTo>
                    <a:pt x="436" y="68"/>
                  </a:moveTo>
                  <a:cubicBezTo>
                    <a:pt x="715" y="0"/>
                    <a:pt x="1013" y="160"/>
                    <a:pt x="1084" y="435"/>
                  </a:cubicBezTo>
                  <a:cubicBezTo>
                    <a:pt x="1164" y="715"/>
                    <a:pt x="1004" y="1000"/>
                    <a:pt x="724" y="1084"/>
                  </a:cubicBezTo>
                  <a:cubicBezTo>
                    <a:pt x="436" y="1164"/>
                    <a:pt x="152" y="1000"/>
                    <a:pt x="80" y="715"/>
                  </a:cubicBezTo>
                  <a:cubicBezTo>
                    <a:pt x="1" y="435"/>
                    <a:pt x="160" y="147"/>
                    <a:pt x="436" y="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04"/>
            <p:cNvSpPr/>
            <p:nvPr/>
          </p:nvSpPr>
          <p:spPr>
            <a:xfrm>
              <a:off x="8285177" y="1666255"/>
              <a:ext cx="32404" cy="32591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58" y="15"/>
                  </a:moveTo>
                  <a:cubicBezTo>
                    <a:pt x="103" y="1"/>
                    <a:pt x="152" y="28"/>
                    <a:pt x="160" y="58"/>
                  </a:cubicBezTo>
                  <a:cubicBezTo>
                    <a:pt x="173" y="107"/>
                    <a:pt x="152" y="152"/>
                    <a:pt x="103" y="165"/>
                  </a:cubicBezTo>
                  <a:cubicBezTo>
                    <a:pt x="58" y="175"/>
                    <a:pt x="23" y="152"/>
                    <a:pt x="13" y="107"/>
                  </a:cubicBezTo>
                  <a:cubicBezTo>
                    <a:pt x="1" y="72"/>
                    <a:pt x="23" y="28"/>
                    <a:pt x="58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04"/>
            <p:cNvSpPr/>
            <p:nvPr/>
          </p:nvSpPr>
          <p:spPr>
            <a:xfrm>
              <a:off x="8340488" y="1651543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58" y="14"/>
                  </a:moveTo>
                  <a:cubicBezTo>
                    <a:pt x="107" y="0"/>
                    <a:pt x="152" y="27"/>
                    <a:pt x="165" y="58"/>
                  </a:cubicBezTo>
                  <a:cubicBezTo>
                    <a:pt x="174" y="107"/>
                    <a:pt x="152" y="151"/>
                    <a:pt x="107" y="164"/>
                  </a:cubicBezTo>
                  <a:cubicBezTo>
                    <a:pt x="72" y="174"/>
                    <a:pt x="27" y="137"/>
                    <a:pt x="15" y="107"/>
                  </a:cubicBezTo>
                  <a:cubicBezTo>
                    <a:pt x="1" y="58"/>
                    <a:pt x="27" y="27"/>
                    <a:pt x="58" y="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04"/>
            <p:cNvSpPr/>
            <p:nvPr/>
          </p:nvSpPr>
          <p:spPr>
            <a:xfrm>
              <a:off x="8298586" y="1715979"/>
              <a:ext cx="31473" cy="32404"/>
            </a:xfrm>
            <a:custGeom>
              <a:avLst/>
              <a:gdLst/>
              <a:ahLst/>
              <a:cxnLst/>
              <a:rect l="l" t="t" r="r" b="b"/>
              <a:pathLst>
                <a:path w="169" h="174" extrusionOk="0">
                  <a:moveTo>
                    <a:pt x="66" y="14"/>
                  </a:moveTo>
                  <a:cubicBezTo>
                    <a:pt x="101" y="0"/>
                    <a:pt x="146" y="23"/>
                    <a:pt x="160" y="58"/>
                  </a:cubicBezTo>
                  <a:cubicBezTo>
                    <a:pt x="168" y="102"/>
                    <a:pt x="146" y="151"/>
                    <a:pt x="101" y="160"/>
                  </a:cubicBezTo>
                  <a:cubicBezTo>
                    <a:pt x="66" y="174"/>
                    <a:pt x="21" y="151"/>
                    <a:pt x="9" y="102"/>
                  </a:cubicBezTo>
                  <a:cubicBezTo>
                    <a:pt x="0" y="72"/>
                    <a:pt x="21" y="23"/>
                    <a:pt x="66" y="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04"/>
            <p:cNvSpPr/>
            <p:nvPr/>
          </p:nvSpPr>
          <p:spPr>
            <a:xfrm>
              <a:off x="8353897" y="1701080"/>
              <a:ext cx="32218" cy="32404"/>
            </a:xfrm>
            <a:custGeom>
              <a:avLst/>
              <a:gdLst/>
              <a:ahLst/>
              <a:cxnLst/>
              <a:rect l="l" t="t" r="r" b="b"/>
              <a:pathLst>
                <a:path w="173" h="174" extrusionOk="0">
                  <a:moveTo>
                    <a:pt x="71" y="14"/>
                  </a:moveTo>
                  <a:cubicBezTo>
                    <a:pt x="102" y="0"/>
                    <a:pt x="150" y="23"/>
                    <a:pt x="160" y="58"/>
                  </a:cubicBezTo>
                  <a:cubicBezTo>
                    <a:pt x="173" y="103"/>
                    <a:pt x="150" y="152"/>
                    <a:pt x="115" y="160"/>
                  </a:cubicBezTo>
                  <a:cubicBezTo>
                    <a:pt x="71" y="174"/>
                    <a:pt x="23" y="138"/>
                    <a:pt x="13" y="103"/>
                  </a:cubicBezTo>
                  <a:cubicBezTo>
                    <a:pt x="0" y="58"/>
                    <a:pt x="23" y="23"/>
                    <a:pt x="71" y="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04"/>
            <p:cNvSpPr/>
            <p:nvPr/>
          </p:nvSpPr>
          <p:spPr>
            <a:xfrm>
              <a:off x="8476065" y="1520994"/>
              <a:ext cx="216775" cy="216588"/>
            </a:xfrm>
            <a:custGeom>
              <a:avLst/>
              <a:gdLst/>
              <a:ahLst/>
              <a:cxnLst/>
              <a:rect l="l" t="t" r="r" b="b"/>
              <a:pathLst>
                <a:path w="1164" h="1163" extrusionOk="0">
                  <a:moveTo>
                    <a:pt x="436" y="80"/>
                  </a:moveTo>
                  <a:cubicBezTo>
                    <a:pt x="725" y="0"/>
                    <a:pt x="1012" y="160"/>
                    <a:pt x="1084" y="449"/>
                  </a:cubicBezTo>
                  <a:cubicBezTo>
                    <a:pt x="1164" y="728"/>
                    <a:pt x="1000" y="1012"/>
                    <a:pt x="725" y="1096"/>
                  </a:cubicBezTo>
                  <a:cubicBezTo>
                    <a:pt x="449" y="1162"/>
                    <a:pt x="152" y="1002"/>
                    <a:pt x="80" y="728"/>
                  </a:cubicBezTo>
                  <a:cubicBezTo>
                    <a:pt x="0" y="449"/>
                    <a:pt x="160" y="160"/>
                    <a:pt x="436" y="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04"/>
            <p:cNvSpPr/>
            <p:nvPr/>
          </p:nvSpPr>
          <p:spPr>
            <a:xfrm>
              <a:off x="8533983" y="1596046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58" y="9"/>
                  </a:moveTo>
                  <a:cubicBezTo>
                    <a:pt x="103" y="1"/>
                    <a:pt x="152" y="36"/>
                    <a:pt x="160" y="67"/>
                  </a:cubicBezTo>
                  <a:cubicBezTo>
                    <a:pt x="174" y="116"/>
                    <a:pt x="152" y="152"/>
                    <a:pt x="103" y="161"/>
                  </a:cubicBezTo>
                  <a:cubicBezTo>
                    <a:pt x="58" y="173"/>
                    <a:pt x="23" y="152"/>
                    <a:pt x="9" y="116"/>
                  </a:cubicBezTo>
                  <a:cubicBezTo>
                    <a:pt x="0" y="67"/>
                    <a:pt x="23" y="23"/>
                    <a:pt x="58" y="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04"/>
            <p:cNvSpPr/>
            <p:nvPr/>
          </p:nvSpPr>
          <p:spPr>
            <a:xfrm>
              <a:off x="8589293" y="1581147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72" y="9"/>
                  </a:moveTo>
                  <a:cubicBezTo>
                    <a:pt x="107" y="1"/>
                    <a:pt x="152" y="23"/>
                    <a:pt x="165" y="67"/>
                  </a:cubicBezTo>
                  <a:cubicBezTo>
                    <a:pt x="174" y="103"/>
                    <a:pt x="152" y="147"/>
                    <a:pt x="107" y="161"/>
                  </a:cubicBezTo>
                  <a:cubicBezTo>
                    <a:pt x="72" y="174"/>
                    <a:pt x="23" y="147"/>
                    <a:pt x="14" y="116"/>
                  </a:cubicBezTo>
                  <a:cubicBezTo>
                    <a:pt x="1" y="67"/>
                    <a:pt x="23" y="23"/>
                    <a:pt x="72" y="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04"/>
            <p:cNvSpPr/>
            <p:nvPr/>
          </p:nvSpPr>
          <p:spPr>
            <a:xfrm>
              <a:off x="8546460" y="1645769"/>
              <a:ext cx="32404" cy="31473"/>
            </a:xfrm>
            <a:custGeom>
              <a:avLst/>
              <a:gdLst/>
              <a:ahLst/>
              <a:cxnLst/>
              <a:rect l="l" t="t" r="r" b="b"/>
              <a:pathLst>
                <a:path w="174" h="169" extrusionOk="0">
                  <a:moveTo>
                    <a:pt x="71" y="9"/>
                  </a:moveTo>
                  <a:cubicBezTo>
                    <a:pt x="107" y="0"/>
                    <a:pt x="151" y="31"/>
                    <a:pt x="165" y="66"/>
                  </a:cubicBezTo>
                  <a:cubicBezTo>
                    <a:pt x="173" y="111"/>
                    <a:pt x="151" y="146"/>
                    <a:pt x="107" y="160"/>
                  </a:cubicBezTo>
                  <a:cubicBezTo>
                    <a:pt x="71" y="168"/>
                    <a:pt x="27" y="146"/>
                    <a:pt x="13" y="111"/>
                  </a:cubicBezTo>
                  <a:cubicBezTo>
                    <a:pt x="1" y="66"/>
                    <a:pt x="27" y="22"/>
                    <a:pt x="71" y="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04"/>
            <p:cNvSpPr/>
            <p:nvPr/>
          </p:nvSpPr>
          <p:spPr>
            <a:xfrm>
              <a:off x="8602516" y="1629940"/>
              <a:ext cx="32404" cy="32404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67" y="14"/>
                  </a:moveTo>
                  <a:cubicBezTo>
                    <a:pt x="116" y="1"/>
                    <a:pt x="152" y="28"/>
                    <a:pt x="161" y="71"/>
                  </a:cubicBezTo>
                  <a:cubicBezTo>
                    <a:pt x="174" y="107"/>
                    <a:pt x="152" y="151"/>
                    <a:pt x="116" y="165"/>
                  </a:cubicBezTo>
                  <a:cubicBezTo>
                    <a:pt x="67" y="174"/>
                    <a:pt x="23" y="151"/>
                    <a:pt x="10" y="116"/>
                  </a:cubicBezTo>
                  <a:cubicBezTo>
                    <a:pt x="1" y="71"/>
                    <a:pt x="23" y="28"/>
                    <a:pt x="67" y="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04"/>
            <p:cNvSpPr/>
            <p:nvPr/>
          </p:nvSpPr>
          <p:spPr>
            <a:xfrm>
              <a:off x="6379286" y="989490"/>
              <a:ext cx="1802731" cy="1653186"/>
            </a:xfrm>
            <a:custGeom>
              <a:avLst/>
              <a:gdLst/>
              <a:ahLst/>
              <a:cxnLst/>
              <a:rect l="l" t="t" r="r" b="b"/>
              <a:pathLst>
                <a:path w="9680" h="8877" extrusionOk="0">
                  <a:moveTo>
                    <a:pt x="8299" y="0"/>
                  </a:moveTo>
                  <a:lnTo>
                    <a:pt x="3075" y="1771"/>
                  </a:lnTo>
                  <a:cubicBezTo>
                    <a:pt x="3075" y="1771"/>
                    <a:pt x="1922" y="2152"/>
                    <a:pt x="1704" y="2694"/>
                  </a:cubicBezTo>
                  <a:cubicBezTo>
                    <a:pt x="1496" y="3223"/>
                    <a:pt x="1002" y="4465"/>
                    <a:pt x="656" y="4962"/>
                  </a:cubicBezTo>
                  <a:cubicBezTo>
                    <a:pt x="324" y="5454"/>
                    <a:pt x="0" y="6804"/>
                    <a:pt x="21" y="6964"/>
                  </a:cubicBezTo>
                  <a:cubicBezTo>
                    <a:pt x="44" y="7115"/>
                    <a:pt x="506" y="7953"/>
                    <a:pt x="1176" y="8416"/>
                  </a:cubicBezTo>
                  <a:cubicBezTo>
                    <a:pt x="1855" y="8877"/>
                    <a:pt x="1899" y="8842"/>
                    <a:pt x="2037" y="8850"/>
                  </a:cubicBezTo>
                  <a:cubicBezTo>
                    <a:pt x="2174" y="8863"/>
                    <a:pt x="2463" y="8597"/>
                    <a:pt x="2477" y="8495"/>
                  </a:cubicBezTo>
                  <a:cubicBezTo>
                    <a:pt x="2485" y="8393"/>
                    <a:pt x="2139" y="7723"/>
                    <a:pt x="2139" y="7723"/>
                  </a:cubicBezTo>
                  <a:lnTo>
                    <a:pt x="1402" y="6355"/>
                  </a:lnTo>
                  <a:lnTo>
                    <a:pt x="2131" y="5423"/>
                  </a:lnTo>
                  <a:cubicBezTo>
                    <a:pt x="2131" y="5423"/>
                    <a:pt x="2303" y="6951"/>
                    <a:pt x="2844" y="7412"/>
                  </a:cubicBezTo>
                  <a:cubicBezTo>
                    <a:pt x="3373" y="7873"/>
                    <a:pt x="4096" y="7989"/>
                    <a:pt x="4096" y="7989"/>
                  </a:cubicBezTo>
                  <a:cubicBezTo>
                    <a:pt x="4096" y="7989"/>
                    <a:pt x="4464" y="7781"/>
                    <a:pt x="4745" y="7447"/>
                  </a:cubicBezTo>
                  <a:cubicBezTo>
                    <a:pt x="5019" y="7115"/>
                    <a:pt x="5099" y="6999"/>
                    <a:pt x="5099" y="6999"/>
                  </a:cubicBezTo>
                  <a:cubicBezTo>
                    <a:pt x="5099" y="6999"/>
                    <a:pt x="5374" y="6919"/>
                    <a:pt x="5720" y="6689"/>
                  </a:cubicBezTo>
                  <a:cubicBezTo>
                    <a:pt x="6054" y="6472"/>
                    <a:pt x="6089" y="5974"/>
                    <a:pt x="6089" y="5974"/>
                  </a:cubicBezTo>
                  <a:cubicBezTo>
                    <a:pt x="6089" y="5974"/>
                    <a:pt x="7265" y="5477"/>
                    <a:pt x="8264" y="4594"/>
                  </a:cubicBezTo>
                  <a:cubicBezTo>
                    <a:pt x="9267" y="3719"/>
                    <a:pt x="9680" y="3235"/>
                    <a:pt x="9680" y="3235"/>
                  </a:cubicBezTo>
                  <a:close/>
                </a:path>
              </a:pathLst>
            </a:custGeom>
            <a:solidFill>
              <a:srgbClr val="E2B6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04"/>
            <p:cNvSpPr/>
            <p:nvPr/>
          </p:nvSpPr>
          <p:spPr>
            <a:xfrm>
              <a:off x="6379286" y="989490"/>
              <a:ext cx="1603648" cy="1296923"/>
            </a:xfrm>
            <a:custGeom>
              <a:avLst/>
              <a:gdLst/>
              <a:ahLst/>
              <a:cxnLst/>
              <a:rect l="l" t="t" r="r" b="b"/>
              <a:pathLst>
                <a:path w="8611" h="6964" extrusionOk="0">
                  <a:moveTo>
                    <a:pt x="8299" y="0"/>
                  </a:moveTo>
                  <a:lnTo>
                    <a:pt x="3075" y="1771"/>
                  </a:lnTo>
                  <a:cubicBezTo>
                    <a:pt x="3075" y="1771"/>
                    <a:pt x="1922" y="2152"/>
                    <a:pt x="1704" y="2694"/>
                  </a:cubicBezTo>
                  <a:cubicBezTo>
                    <a:pt x="1496" y="3223"/>
                    <a:pt x="1002" y="4465"/>
                    <a:pt x="656" y="4962"/>
                  </a:cubicBezTo>
                  <a:cubicBezTo>
                    <a:pt x="324" y="5454"/>
                    <a:pt x="0" y="6804"/>
                    <a:pt x="21" y="6964"/>
                  </a:cubicBezTo>
                  <a:cubicBezTo>
                    <a:pt x="93" y="6445"/>
                    <a:pt x="554" y="5814"/>
                    <a:pt x="838" y="5237"/>
                  </a:cubicBezTo>
                  <a:cubicBezTo>
                    <a:pt x="1127" y="4673"/>
                    <a:pt x="1784" y="3750"/>
                    <a:pt x="2086" y="3129"/>
                  </a:cubicBezTo>
                  <a:cubicBezTo>
                    <a:pt x="2383" y="2508"/>
                    <a:pt x="8610" y="736"/>
                    <a:pt x="8610" y="736"/>
                  </a:cubicBezTo>
                  <a:close/>
                </a:path>
              </a:pathLst>
            </a:custGeom>
            <a:solidFill>
              <a:srgbClr val="E6BD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04"/>
            <p:cNvSpPr/>
            <p:nvPr/>
          </p:nvSpPr>
          <p:spPr>
            <a:xfrm>
              <a:off x="6775959" y="1898672"/>
              <a:ext cx="574527" cy="578811"/>
            </a:xfrm>
            <a:custGeom>
              <a:avLst/>
              <a:gdLst/>
              <a:ahLst/>
              <a:cxnLst/>
              <a:rect l="l" t="t" r="r" b="b"/>
              <a:pathLst>
                <a:path w="3085" h="3108" extrusionOk="0">
                  <a:moveTo>
                    <a:pt x="1" y="541"/>
                  </a:moveTo>
                  <a:cubicBezTo>
                    <a:pt x="1" y="541"/>
                    <a:pt x="173" y="2069"/>
                    <a:pt x="714" y="2530"/>
                  </a:cubicBezTo>
                  <a:cubicBezTo>
                    <a:pt x="1243" y="2991"/>
                    <a:pt x="1966" y="3107"/>
                    <a:pt x="1966" y="3107"/>
                  </a:cubicBezTo>
                  <a:cubicBezTo>
                    <a:pt x="1966" y="3107"/>
                    <a:pt x="2334" y="2899"/>
                    <a:pt x="2615" y="2565"/>
                  </a:cubicBezTo>
                  <a:cubicBezTo>
                    <a:pt x="2889" y="2233"/>
                    <a:pt x="2969" y="2117"/>
                    <a:pt x="2969" y="2117"/>
                  </a:cubicBezTo>
                  <a:cubicBezTo>
                    <a:pt x="2969" y="2117"/>
                    <a:pt x="3084" y="1185"/>
                    <a:pt x="2508" y="631"/>
                  </a:cubicBezTo>
                  <a:cubicBezTo>
                    <a:pt x="1935" y="80"/>
                    <a:pt x="1496" y="0"/>
                    <a:pt x="1496" y="0"/>
                  </a:cubicBezTo>
                  <a:close/>
                </a:path>
              </a:pathLst>
            </a:custGeom>
            <a:solidFill>
              <a:srgbClr val="DAA3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04"/>
            <p:cNvSpPr/>
            <p:nvPr/>
          </p:nvSpPr>
          <p:spPr>
            <a:xfrm>
              <a:off x="6885090" y="2099429"/>
              <a:ext cx="531694" cy="302628"/>
            </a:xfrm>
            <a:custGeom>
              <a:avLst/>
              <a:gdLst/>
              <a:ahLst/>
              <a:cxnLst/>
              <a:rect l="l" t="t" r="r" b="b"/>
              <a:pathLst>
                <a:path w="2855" h="1625" extrusionOk="0">
                  <a:moveTo>
                    <a:pt x="0" y="1328"/>
                  </a:moveTo>
                  <a:cubicBezTo>
                    <a:pt x="36" y="1372"/>
                    <a:pt x="80" y="1417"/>
                    <a:pt x="128" y="1452"/>
                  </a:cubicBezTo>
                  <a:cubicBezTo>
                    <a:pt x="195" y="1524"/>
                    <a:pt x="267" y="1567"/>
                    <a:pt x="347" y="1625"/>
                  </a:cubicBezTo>
                  <a:cubicBezTo>
                    <a:pt x="484" y="1532"/>
                    <a:pt x="670" y="1430"/>
                    <a:pt x="874" y="1328"/>
                  </a:cubicBezTo>
                  <a:cubicBezTo>
                    <a:pt x="1416" y="1039"/>
                    <a:pt x="2854" y="0"/>
                    <a:pt x="2854" y="0"/>
                  </a:cubicBezTo>
                  <a:cubicBezTo>
                    <a:pt x="2854" y="0"/>
                    <a:pt x="785" y="729"/>
                    <a:pt x="657" y="786"/>
                  </a:cubicBezTo>
                  <a:cubicBezTo>
                    <a:pt x="586" y="809"/>
                    <a:pt x="218" y="1061"/>
                    <a:pt x="0" y="1328"/>
                  </a:cubicBezTo>
                  <a:close/>
                </a:path>
              </a:pathLst>
            </a:custGeom>
            <a:solidFill>
              <a:srgbClr val="B58A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04"/>
            <p:cNvSpPr/>
            <p:nvPr/>
          </p:nvSpPr>
          <p:spPr>
            <a:xfrm>
              <a:off x="6688244" y="2316016"/>
              <a:ext cx="1065622" cy="828362"/>
            </a:xfrm>
            <a:custGeom>
              <a:avLst/>
              <a:gdLst/>
              <a:ahLst/>
              <a:cxnLst/>
              <a:rect l="l" t="t" r="r" b="b"/>
              <a:pathLst>
                <a:path w="5722" h="4448" extrusionOk="0">
                  <a:moveTo>
                    <a:pt x="595" y="1004"/>
                  </a:moveTo>
                  <a:cubicBezTo>
                    <a:pt x="595" y="1004"/>
                    <a:pt x="1" y="2006"/>
                    <a:pt x="759" y="2579"/>
                  </a:cubicBezTo>
                  <a:cubicBezTo>
                    <a:pt x="1531" y="3157"/>
                    <a:pt x="3268" y="4333"/>
                    <a:pt x="3889" y="4376"/>
                  </a:cubicBezTo>
                  <a:cubicBezTo>
                    <a:pt x="5030" y="4448"/>
                    <a:pt x="5722" y="3294"/>
                    <a:pt x="5122" y="2317"/>
                  </a:cubicBezTo>
                  <a:cubicBezTo>
                    <a:pt x="4790" y="1799"/>
                    <a:pt x="2934" y="808"/>
                    <a:pt x="2069" y="404"/>
                  </a:cubicBezTo>
                  <a:cubicBezTo>
                    <a:pt x="1208" y="0"/>
                    <a:pt x="595" y="1004"/>
                    <a:pt x="595" y="1004"/>
                  </a:cubicBezTo>
                  <a:close/>
                  <a:moveTo>
                    <a:pt x="1172" y="1350"/>
                  </a:moveTo>
                  <a:cubicBezTo>
                    <a:pt x="1150" y="1394"/>
                    <a:pt x="964" y="1811"/>
                    <a:pt x="1244" y="1762"/>
                  </a:cubicBezTo>
                  <a:cubicBezTo>
                    <a:pt x="1461" y="1727"/>
                    <a:pt x="1634" y="1416"/>
                    <a:pt x="1563" y="1221"/>
                  </a:cubicBezTo>
                  <a:cubicBezTo>
                    <a:pt x="1474" y="946"/>
                    <a:pt x="1208" y="1305"/>
                    <a:pt x="1172" y="1350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04"/>
            <p:cNvSpPr/>
            <p:nvPr/>
          </p:nvSpPr>
          <p:spPr>
            <a:xfrm>
              <a:off x="6898126" y="2455690"/>
              <a:ext cx="814395" cy="662429"/>
            </a:xfrm>
            <a:custGeom>
              <a:avLst/>
              <a:gdLst/>
              <a:ahLst/>
              <a:cxnLst/>
              <a:rect l="l" t="t" r="r" b="b"/>
              <a:pathLst>
                <a:path w="4373" h="3557" extrusionOk="0">
                  <a:moveTo>
                    <a:pt x="543" y="897"/>
                  </a:moveTo>
                  <a:cubicBezTo>
                    <a:pt x="543" y="897"/>
                    <a:pt x="1" y="1798"/>
                    <a:pt x="551" y="2233"/>
                  </a:cubicBezTo>
                  <a:cubicBezTo>
                    <a:pt x="1115" y="2673"/>
                    <a:pt x="2385" y="3556"/>
                    <a:pt x="2854" y="3546"/>
                  </a:cubicBezTo>
                  <a:cubicBezTo>
                    <a:pt x="3751" y="3525"/>
                    <a:pt x="4372" y="2487"/>
                    <a:pt x="3973" y="1692"/>
                  </a:cubicBezTo>
                  <a:cubicBezTo>
                    <a:pt x="3751" y="1266"/>
                    <a:pt x="2371" y="564"/>
                    <a:pt x="1727" y="276"/>
                  </a:cubicBezTo>
                  <a:cubicBezTo>
                    <a:pt x="1084" y="0"/>
                    <a:pt x="543" y="897"/>
                    <a:pt x="543" y="897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04"/>
            <p:cNvSpPr/>
            <p:nvPr/>
          </p:nvSpPr>
          <p:spPr>
            <a:xfrm>
              <a:off x="6898126" y="2622739"/>
              <a:ext cx="726865" cy="495378"/>
            </a:xfrm>
            <a:custGeom>
              <a:avLst/>
              <a:gdLst/>
              <a:ahLst/>
              <a:cxnLst/>
              <a:rect l="l" t="t" r="r" b="b"/>
              <a:pathLst>
                <a:path w="3903" h="2660" extrusionOk="0">
                  <a:moveTo>
                    <a:pt x="543" y="0"/>
                  </a:moveTo>
                  <a:cubicBezTo>
                    <a:pt x="543" y="0"/>
                    <a:pt x="1" y="901"/>
                    <a:pt x="551" y="1336"/>
                  </a:cubicBezTo>
                  <a:cubicBezTo>
                    <a:pt x="1115" y="1776"/>
                    <a:pt x="2385" y="2659"/>
                    <a:pt x="2854" y="2649"/>
                  </a:cubicBezTo>
                  <a:cubicBezTo>
                    <a:pt x="3303" y="2637"/>
                    <a:pt x="3685" y="2375"/>
                    <a:pt x="3903" y="2016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04"/>
            <p:cNvSpPr/>
            <p:nvPr/>
          </p:nvSpPr>
          <p:spPr>
            <a:xfrm>
              <a:off x="6992359" y="2545639"/>
              <a:ext cx="245082" cy="313802"/>
            </a:xfrm>
            <a:custGeom>
              <a:avLst/>
              <a:gdLst/>
              <a:ahLst/>
              <a:cxnLst/>
              <a:rect l="l" t="t" r="r" b="b"/>
              <a:pathLst>
                <a:path w="1316" h="1685" extrusionOk="0">
                  <a:moveTo>
                    <a:pt x="369" y="609"/>
                  </a:moveTo>
                  <a:cubicBezTo>
                    <a:pt x="369" y="609"/>
                    <a:pt x="1" y="1231"/>
                    <a:pt x="81" y="1346"/>
                  </a:cubicBezTo>
                  <a:cubicBezTo>
                    <a:pt x="160" y="1475"/>
                    <a:pt x="378" y="1684"/>
                    <a:pt x="529" y="1568"/>
                  </a:cubicBezTo>
                  <a:cubicBezTo>
                    <a:pt x="818" y="1359"/>
                    <a:pt x="1244" y="658"/>
                    <a:pt x="1289" y="299"/>
                  </a:cubicBezTo>
                  <a:cubicBezTo>
                    <a:pt x="1315" y="117"/>
                    <a:pt x="1026" y="23"/>
                    <a:pt x="889" y="15"/>
                  </a:cubicBezTo>
                  <a:cubicBezTo>
                    <a:pt x="738" y="1"/>
                    <a:pt x="369" y="609"/>
                    <a:pt x="369" y="609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04"/>
            <p:cNvSpPr/>
            <p:nvPr/>
          </p:nvSpPr>
          <p:spPr>
            <a:xfrm>
              <a:off x="6992359" y="2659054"/>
              <a:ext cx="187164" cy="200386"/>
            </a:xfrm>
            <a:custGeom>
              <a:avLst/>
              <a:gdLst/>
              <a:ahLst/>
              <a:cxnLst/>
              <a:rect l="l" t="t" r="r" b="b"/>
              <a:pathLst>
                <a:path w="1005" h="1076" extrusionOk="0">
                  <a:moveTo>
                    <a:pt x="369" y="0"/>
                  </a:moveTo>
                  <a:cubicBezTo>
                    <a:pt x="369" y="0"/>
                    <a:pt x="1" y="622"/>
                    <a:pt x="81" y="737"/>
                  </a:cubicBezTo>
                  <a:cubicBezTo>
                    <a:pt x="160" y="866"/>
                    <a:pt x="378" y="1075"/>
                    <a:pt x="529" y="959"/>
                  </a:cubicBezTo>
                  <a:cubicBezTo>
                    <a:pt x="666" y="852"/>
                    <a:pt x="853" y="622"/>
                    <a:pt x="1004" y="383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04"/>
            <p:cNvSpPr/>
            <p:nvPr/>
          </p:nvSpPr>
          <p:spPr>
            <a:xfrm>
              <a:off x="7180826" y="2659054"/>
              <a:ext cx="245082" cy="313429"/>
            </a:xfrm>
            <a:custGeom>
              <a:avLst/>
              <a:gdLst/>
              <a:ahLst/>
              <a:cxnLst/>
              <a:rect l="l" t="t" r="r" b="b"/>
              <a:pathLst>
                <a:path w="1316" h="1683" extrusionOk="0">
                  <a:moveTo>
                    <a:pt x="383" y="613"/>
                  </a:moveTo>
                  <a:cubicBezTo>
                    <a:pt x="383" y="613"/>
                    <a:pt x="1" y="1235"/>
                    <a:pt x="81" y="1350"/>
                  </a:cubicBezTo>
                  <a:cubicBezTo>
                    <a:pt x="174" y="1474"/>
                    <a:pt x="383" y="1682"/>
                    <a:pt x="529" y="1567"/>
                  </a:cubicBezTo>
                  <a:cubicBezTo>
                    <a:pt x="818" y="1358"/>
                    <a:pt x="1244" y="657"/>
                    <a:pt x="1293" y="303"/>
                  </a:cubicBezTo>
                  <a:cubicBezTo>
                    <a:pt x="1315" y="116"/>
                    <a:pt x="1039" y="27"/>
                    <a:pt x="889" y="14"/>
                  </a:cubicBezTo>
                  <a:cubicBezTo>
                    <a:pt x="751" y="0"/>
                    <a:pt x="383" y="613"/>
                    <a:pt x="383" y="613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04"/>
            <p:cNvSpPr/>
            <p:nvPr/>
          </p:nvSpPr>
          <p:spPr>
            <a:xfrm>
              <a:off x="7180826" y="2773028"/>
              <a:ext cx="187164" cy="199455"/>
            </a:xfrm>
            <a:custGeom>
              <a:avLst/>
              <a:gdLst/>
              <a:ahLst/>
              <a:cxnLst/>
              <a:rect l="l" t="t" r="r" b="b"/>
              <a:pathLst>
                <a:path w="1005" h="1071" extrusionOk="0">
                  <a:moveTo>
                    <a:pt x="383" y="1"/>
                  </a:moveTo>
                  <a:cubicBezTo>
                    <a:pt x="383" y="1"/>
                    <a:pt x="1" y="623"/>
                    <a:pt x="81" y="738"/>
                  </a:cubicBezTo>
                  <a:cubicBezTo>
                    <a:pt x="174" y="862"/>
                    <a:pt x="383" y="1070"/>
                    <a:pt x="529" y="955"/>
                  </a:cubicBezTo>
                  <a:cubicBezTo>
                    <a:pt x="680" y="853"/>
                    <a:pt x="853" y="623"/>
                    <a:pt x="1004" y="378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04"/>
            <p:cNvSpPr/>
            <p:nvPr/>
          </p:nvSpPr>
          <p:spPr>
            <a:xfrm>
              <a:off x="7371899" y="2773028"/>
              <a:ext cx="244710" cy="313429"/>
            </a:xfrm>
            <a:custGeom>
              <a:avLst/>
              <a:gdLst/>
              <a:ahLst/>
              <a:cxnLst/>
              <a:rect l="l" t="t" r="r" b="b"/>
              <a:pathLst>
                <a:path w="1314" h="1683" extrusionOk="0">
                  <a:moveTo>
                    <a:pt x="369" y="609"/>
                  </a:moveTo>
                  <a:cubicBezTo>
                    <a:pt x="369" y="609"/>
                    <a:pt x="0" y="1230"/>
                    <a:pt x="80" y="1346"/>
                  </a:cubicBezTo>
                  <a:cubicBezTo>
                    <a:pt x="160" y="1475"/>
                    <a:pt x="369" y="1683"/>
                    <a:pt x="529" y="1568"/>
                  </a:cubicBezTo>
                  <a:cubicBezTo>
                    <a:pt x="816" y="1373"/>
                    <a:pt x="1242" y="658"/>
                    <a:pt x="1287" y="312"/>
                  </a:cubicBezTo>
                  <a:cubicBezTo>
                    <a:pt x="1314" y="117"/>
                    <a:pt x="1025" y="37"/>
                    <a:pt x="888" y="10"/>
                  </a:cubicBezTo>
                  <a:cubicBezTo>
                    <a:pt x="736" y="1"/>
                    <a:pt x="369" y="609"/>
                    <a:pt x="369" y="609"/>
                  </a:cubicBezTo>
                  <a:close/>
                </a:path>
              </a:pathLst>
            </a:custGeom>
            <a:solidFill>
              <a:srgbClr val="1817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04"/>
            <p:cNvSpPr/>
            <p:nvPr/>
          </p:nvSpPr>
          <p:spPr>
            <a:xfrm>
              <a:off x="7371899" y="2886256"/>
              <a:ext cx="186791" cy="200200"/>
            </a:xfrm>
            <a:custGeom>
              <a:avLst/>
              <a:gdLst/>
              <a:ahLst/>
              <a:cxnLst/>
              <a:rect l="l" t="t" r="r" b="b"/>
              <a:pathLst>
                <a:path w="1003" h="1075" extrusionOk="0">
                  <a:moveTo>
                    <a:pt x="369" y="1"/>
                  </a:moveTo>
                  <a:cubicBezTo>
                    <a:pt x="369" y="1"/>
                    <a:pt x="0" y="622"/>
                    <a:pt x="80" y="738"/>
                  </a:cubicBezTo>
                  <a:cubicBezTo>
                    <a:pt x="160" y="867"/>
                    <a:pt x="369" y="1075"/>
                    <a:pt x="529" y="960"/>
                  </a:cubicBezTo>
                  <a:cubicBezTo>
                    <a:pt x="666" y="853"/>
                    <a:pt x="853" y="636"/>
                    <a:pt x="1003" y="382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04"/>
            <p:cNvSpPr/>
            <p:nvPr/>
          </p:nvSpPr>
          <p:spPr>
            <a:xfrm>
              <a:off x="7101491" y="2669669"/>
              <a:ext cx="58105" cy="63133"/>
            </a:xfrm>
            <a:custGeom>
              <a:avLst/>
              <a:gdLst/>
              <a:ahLst/>
              <a:cxnLst/>
              <a:rect l="l" t="t" r="r" b="b"/>
              <a:pathLst>
                <a:path w="312" h="339" extrusionOk="0">
                  <a:moveTo>
                    <a:pt x="1" y="223"/>
                  </a:moveTo>
                  <a:lnTo>
                    <a:pt x="129" y="15"/>
                  </a:lnTo>
                  <a:cubicBezTo>
                    <a:pt x="138" y="1"/>
                    <a:pt x="152" y="1"/>
                    <a:pt x="160" y="1"/>
                  </a:cubicBezTo>
                  <a:lnTo>
                    <a:pt x="303" y="94"/>
                  </a:lnTo>
                  <a:cubicBezTo>
                    <a:pt x="303" y="94"/>
                    <a:pt x="312" y="107"/>
                    <a:pt x="303" y="117"/>
                  </a:cubicBezTo>
                  <a:lnTo>
                    <a:pt x="174" y="326"/>
                  </a:lnTo>
                  <a:cubicBezTo>
                    <a:pt x="174" y="338"/>
                    <a:pt x="160" y="338"/>
                    <a:pt x="152" y="338"/>
                  </a:cubicBezTo>
                  <a:lnTo>
                    <a:pt x="14" y="246"/>
                  </a:lnTo>
                  <a:cubicBezTo>
                    <a:pt x="1" y="246"/>
                    <a:pt x="1" y="232"/>
                    <a:pt x="1" y="2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04"/>
            <p:cNvSpPr/>
            <p:nvPr/>
          </p:nvSpPr>
          <p:spPr>
            <a:xfrm>
              <a:off x="7086592" y="2665759"/>
              <a:ext cx="44882" cy="47117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" y="128"/>
                  </a:moveTo>
                  <a:lnTo>
                    <a:pt x="72" y="13"/>
                  </a:lnTo>
                  <a:cubicBezTo>
                    <a:pt x="81" y="0"/>
                    <a:pt x="81" y="0"/>
                    <a:pt x="94" y="0"/>
                  </a:cubicBezTo>
                  <a:lnTo>
                    <a:pt x="117" y="0"/>
                  </a:lnTo>
                  <a:lnTo>
                    <a:pt x="232" y="71"/>
                  </a:lnTo>
                  <a:cubicBezTo>
                    <a:pt x="240" y="71"/>
                    <a:pt x="240" y="80"/>
                    <a:pt x="240" y="93"/>
                  </a:cubicBezTo>
                  <a:lnTo>
                    <a:pt x="240" y="115"/>
                  </a:lnTo>
                  <a:lnTo>
                    <a:pt x="174" y="231"/>
                  </a:lnTo>
                  <a:cubicBezTo>
                    <a:pt x="160" y="244"/>
                    <a:pt x="160" y="244"/>
                    <a:pt x="152" y="244"/>
                  </a:cubicBezTo>
                  <a:cubicBezTo>
                    <a:pt x="138" y="253"/>
                    <a:pt x="130" y="253"/>
                    <a:pt x="130" y="244"/>
                  </a:cubicBezTo>
                  <a:lnTo>
                    <a:pt x="94" y="231"/>
                  </a:lnTo>
                  <a:lnTo>
                    <a:pt x="117" y="187"/>
                  </a:lnTo>
                  <a:lnTo>
                    <a:pt x="138" y="195"/>
                  </a:lnTo>
                  <a:lnTo>
                    <a:pt x="197" y="107"/>
                  </a:lnTo>
                  <a:lnTo>
                    <a:pt x="103" y="48"/>
                  </a:lnTo>
                  <a:lnTo>
                    <a:pt x="45" y="151"/>
                  </a:lnTo>
                  <a:lnTo>
                    <a:pt x="72" y="151"/>
                  </a:lnTo>
                  <a:lnTo>
                    <a:pt x="45" y="195"/>
                  </a:lnTo>
                  <a:lnTo>
                    <a:pt x="15" y="173"/>
                  </a:lnTo>
                  <a:cubicBezTo>
                    <a:pt x="1" y="173"/>
                    <a:pt x="1" y="164"/>
                    <a:pt x="1" y="16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04"/>
            <p:cNvSpPr/>
            <p:nvPr/>
          </p:nvSpPr>
          <p:spPr>
            <a:xfrm>
              <a:off x="7485128" y="2902086"/>
              <a:ext cx="57918" cy="62202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3" y="217"/>
                  </a:moveTo>
                  <a:lnTo>
                    <a:pt x="142" y="10"/>
                  </a:lnTo>
                  <a:cubicBezTo>
                    <a:pt x="142" y="0"/>
                    <a:pt x="151" y="0"/>
                    <a:pt x="165" y="0"/>
                  </a:cubicBezTo>
                  <a:lnTo>
                    <a:pt x="302" y="80"/>
                  </a:lnTo>
                  <a:cubicBezTo>
                    <a:pt x="311" y="90"/>
                    <a:pt x="311" y="102"/>
                    <a:pt x="311" y="111"/>
                  </a:cubicBezTo>
                  <a:lnTo>
                    <a:pt x="187" y="320"/>
                  </a:lnTo>
                  <a:cubicBezTo>
                    <a:pt x="173" y="334"/>
                    <a:pt x="165" y="334"/>
                    <a:pt x="151" y="320"/>
                  </a:cubicBezTo>
                  <a:lnTo>
                    <a:pt x="13" y="240"/>
                  </a:lnTo>
                  <a:cubicBezTo>
                    <a:pt x="13" y="240"/>
                    <a:pt x="1" y="227"/>
                    <a:pt x="13" y="2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04"/>
            <p:cNvSpPr/>
            <p:nvPr/>
          </p:nvSpPr>
          <p:spPr>
            <a:xfrm>
              <a:off x="7470229" y="2895382"/>
              <a:ext cx="47303" cy="48979"/>
            </a:xfrm>
            <a:custGeom>
              <a:avLst/>
              <a:gdLst/>
              <a:ahLst/>
              <a:cxnLst/>
              <a:rect l="l" t="t" r="r" b="b"/>
              <a:pathLst>
                <a:path w="254" h="263" extrusionOk="0">
                  <a:moveTo>
                    <a:pt x="14" y="138"/>
                  </a:moveTo>
                  <a:lnTo>
                    <a:pt x="81" y="23"/>
                  </a:lnTo>
                  <a:cubicBezTo>
                    <a:pt x="81" y="9"/>
                    <a:pt x="93" y="9"/>
                    <a:pt x="107" y="9"/>
                  </a:cubicBezTo>
                  <a:cubicBezTo>
                    <a:pt x="107" y="1"/>
                    <a:pt x="116" y="1"/>
                    <a:pt x="129" y="9"/>
                  </a:cubicBezTo>
                  <a:lnTo>
                    <a:pt x="231" y="81"/>
                  </a:lnTo>
                  <a:cubicBezTo>
                    <a:pt x="245" y="81"/>
                    <a:pt x="253" y="89"/>
                    <a:pt x="253" y="89"/>
                  </a:cubicBezTo>
                  <a:cubicBezTo>
                    <a:pt x="253" y="103"/>
                    <a:pt x="253" y="116"/>
                    <a:pt x="245" y="126"/>
                  </a:cubicBezTo>
                  <a:lnTo>
                    <a:pt x="222" y="174"/>
                  </a:lnTo>
                  <a:lnTo>
                    <a:pt x="173" y="147"/>
                  </a:lnTo>
                  <a:lnTo>
                    <a:pt x="196" y="116"/>
                  </a:lnTo>
                  <a:lnTo>
                    <a:pt x="116" y="58"/>
                  </a:lnTo>
                  <a:lnTo>
                    <a:pt x="58" y="147"/>
                  </a:lnTo>
                  <a:lnTo>
                    <a:pt x="187" y="232"/>
                  </a:lnTo>
                  <a:lnTo>
                    <a:pt x="165" y="263"/>
                  </a:lnTo>
                  <a:lnTo>
                    <a:pt x="22" y="183"/>
                  </a:lnTo>
                  <a:cubicBezTo>
                    <a:pt x="14" y="183"/>
                    <a:pt x="14" y="174"/>
                    <a:pt x="1" y="161"/>
                  </a:cubicBezTo>
                  <a:cubicBezTo>
                    <a:pt x="1" y="161"/>
                    <a:pt x="1" y="147"/>
                    <a:pt x="14" y="1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04"/>
            <p:cNvSpPr/>
            <p:nvPr/>
          </p:nvSpPr>
          <p:spPr>
            <a:xfrm>
              <a:off x="7273569" y="2758129"/>
              <a:ext cx="76914" cy="105221"/>
            </a:xfrm>
            <a:custGeom>
              <a:avLst/>
              <a:gdLst/>
              <a:ahLst/>
              <a:cxnLst/>
              <a:rect l="l" t="t" r="r" b="b"/>
              <a:pathLst>
                <a:path w="413" h="565" extrusionOk="0">
                  <a:moveTo>
                    <a:pt x="22" y="320"/>
                  </a:moveTo>
                  <a:lnTo>
                    <a:pt x="102" y="197"/>
                  </a:lnTo>
                  <a:lnTo>
                    <a:pt x="182" y="58"/>
                  </a:lnTo>
                  <a:cubicBezTo>
                    <a:pt x="195" y="23"/>
                    <a:pt x="240" y="10"/>
                    <a:pt x="275" y="37"/>
                  </a:cubicBezTo>
                  <a:cubicBezTo>
                    <a:pt x="311" y="10"/>
                    <a:pt x="332" y="1"/>
                    <a:pt x="355" y="10"/>
                  </a:cubicBezTo>
                  <a:lnTo>
                    <a:pt x="412" y="46"/>
                  </a:lnTo>
                  <a:lnTo>
                    <a:pt x="262" y="289"/>
                  </a:lnTo>
                  <a:lnTo>
                    <a:pt x="88" y="564"/>
                  </a:lnTo>
                  <a:lnTo>
                    <a:pt x="45" y="543"/>
                  </a:lnTo>
                  <a:cubicBezTo>
                    <a:pt x="22" y="529"/>
                    <a:pt x="31" y="458"/>
                    <a:pt x="45" y="427"/>
                  </a:cubicBezTo>
                  <a:cubicBezTo>
                    <a:pt x="9" y="405"/>
                    <a:pt x="0" y="357"/>
                    <a:pt x="22" y="3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04"/>
            <p:cNvSpPr/>
            <p:nvPr/>
          </p:nvSpPr>
          <p:spPr>
            <a:xfrm>
              <a:off x="7296661" y="2824428"/>
              <a:ext cx="21603" cy="24024"/>
            </a:xfrm>
            <a:custGeom>
              <a:avLst/>
              <a:gdLst/>
              <a:ahLst/>
              <a:cxnLst/>
              <a:rect l="l" t="t" r="r" b="b"/>
              <a:pathLst>
                <a:path w="116" h="129" extrusionOk="0">
                  <a:moveTo>
                    <a:pt x="13" y="36"/>
                  </a:moveTo>
                  <a:cubicBezTo>
                    <a:pt x="36" y="13"/>
                    <a:pt x="58" y="1"/>
                    <a:pt x="81" y="22"/>
                  </a:cubicBezTo>
                  <a:cubicBezTo>
                    <a:pt x="116" y="36"/>
                    <a:pt x="116" y="71"/>
                    <a:pt x="107" y="93"/>
                  </a:cubicBezTo>
                  <a:cubicBezTo>
                    <a:pt x="93" y="116"/>
                    <a:pt x="58" y="128"/>
                    <a:pt x="36" y="102"/>
                  </a:cubicBezTo>
                  <a:cubicBezTo>
                    <a:pt x="13" y="93"/>
                    <a:pt x="1" y="58"/>
                    <a:pt x="1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04"/>
            <p:cNvSpPr/>
            <p:nvPr/>
          </p:nvSpPr>
          <p:spPr>
            <a:xfrm>
              <a:off x="7327203" y="2777311"/>
              <a:ext cx="20858" cy="21603"/>
            </a:xfrm>
            <a:custGeom>
              <a:avLst/>
              <a:gdLst/>
              <a:ahLst/>
              <a:cxnLst/>
              <a:rect l="l" t="t" r="r" b="b"/>
              <a:pathLst>
                <a:path w="112" h="116" extrusionOk="0">
                  <a:moveTo>
                    <a:pt x="9" y="35"/>
                  </a:moveTo>
                  <a:cubicBezTo>
                    <a:pt x="23" y="0"/>
                    <a:pt x="54" y="0"/>
                    <a:pt x="81" y="14"/>
                  </a:cubicBezTo>
                  <a:cubicBezTo>
                    <a:pt x="103" y="22"/>
                    <a:pt x="112" y="58"/>
                    <a:pt x="103" y="80"/>
                  </a:cubicBezTo>
                  <a:cubicBezTo>
                    <a:pt x="81" y="102"/>
                    <a:pt x="54" y="115"/>
                    <a:pt x="23" y="102"/>
                  </a:cubicBezTo>
                  <a:cubicBezTo>
                    <a:pt x="1" y="80"/>
                    <a:pt x="1" y="58"/>
                    <a:pt x="9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04"/>
            <p:cNvSpPr/>
            <p:nvPr/>
          </p:nvSpPr>
          <p:spPr>
            <a:xfrm>
              <a:off x="7266864" y="2833367"/>
              <a:ext cx="25886" cy="10057"/>
            </a:xfrm>
            <a:custGeom>
              <a:avLst/>
              <a:gdLst/>
              <a:ahLst/>
              <a:cxnLst/>
              <a:rect l="l" t="t" r="r" b="b"/>
              <a:pathLst>
                <a:path w="139" h="54" extrusionOk="0">
                  <a:moveTo>
                    <a:pt x="1" y="32"/>
                  </a:moveTo>
                  <a:lnTo>
                    <a:pt x="124" y="1"/>
                  </a:lnTo>
                  <a:lnTo>
                    <a:pt x="138" y="23"/>
                  </a:lnTo>
                  <a:lnTo>
                    <a:pt x="1" y="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04"/>
            <p:cNvSpPr/>
            <p:nvPr/>
          </p:nvSpPr>
          <p:spPr>
            <a:xfrm>
              <a:off x="7266864" y="2837464"/>
              <a:ext cx="6891" cy="10988"/>
            </a:xfrm>
            <a:custGeom>
              <a:avLst/>
              <a:gdLst/>
              <a:ahLst/>
              <a:cxnLst/>
              <a:rect l="l" t="t" r="r" b="b"/>
              <a:pathLst>
                <a:path w="37" h="59" extrusionOk="0">
                  <a:moveTo>
                    <a:pt x="22" y="1"/>
                  </a:moveTo>
                  <a:lnTo>
                    <a:pt x="36" y="58"/>
                  </a:lnTo>
                  <a:lnTo>
                    <a:pt x="9" y="58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04"/>
            <p:cNvSpPr/>
            <p:nvPr/>
          </p:nvSpPr>
          <p:spPr>
            <a:xfrm>
              <a:off x="6724559" y="2922572"/>
              <a:ext cx="397048" cy="884046"/>
            </a:xfrm>
            <a:custGeom>
              <a:avLst/>
              <a:gdLst/>
              <a:ahLst/>
              <a:cxnLst/>
              <a:rect l="l" t="t" r="r" b="b"/>
              <a:pathLst>
                <a:path w="2132" h="4747" extrusionOk="0">
                  <a:moveTo>
                    <a:pt x="1" y="339"/>
                  </a:moveTo>
                  <a:lnTo>
                    <a:pt x="600" y="175"/>
                  </a:lnTo>
                  <a:lnTo>
                    <a:pt x="1195" y="1"/>
                  </a:lnTo>
                  <a:lnTo>
                    <a:pt x="1656" y="1870"/>
                  </a:lnTo>
                  <a:lnTo>
                    <a:pt x="1532" y="1985"/>
                  </a:lnTo>
                  <a:lnTo>
                    <a:pt x="2131" y="4262"/>
                  </a:lnTo>
                  <a:lnTo>
                    <a:pt x="1874" y="4746"/>
                  </a:lnTo>
                  <a:lnTo>
                    <a:pt x="1404" y="4470"/>
                  </a:lnTo>
                  <a:lnTo>
                    <a:pt x="738" y="2203"/>
                  </a:lnTo>
                  <a:lnTo>
                    <a:pt x="564" y="21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04"/>
            <p:cNvSpPr/>
            <p:nvPr/>
          </p:nvSpPr>
          <p:spPr>
            <a:xfrm>
              <a:off x="6836297" y="2922572"/>
              <a:ext cx="285308" cy="884046"/>
            </a:xfrm>
            <a:custGeom>
              <a:avLst/>
              <a:gdLst/>
              <a:ahLst/>
              <a:cxnLst/>
              <a:rect l="l" t="t" r="r" b="b"/>
              <a:pathLst>
                <a:path w="1532" h="4747" extrusionOk="0">
                  <a:moveTo>
                    <a:pt x="0" y="175"/>
                  </a:moveTo>
                  <a:lnTo>
                    <a:pt x="595" y="1"/>
                  </a:lnTo>
                  <a:lnTo>
                    <a:pt x="1056" y="1870"/>
                  </a:lnTo>
                  <a:lnTo>
                    <a:pt x="932" y="1985"/>
                  </a:lnTo>
                  <a:lnTo>
                    <a:pt x="1531" y="4262"/>
                  </a:lnTo>
                  <a:lnTo>
                    <a:pt x="1274" y="474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04"/>
            <p:cNvSpPr/>
            <p:nvPr/>
          </p:nvSpPr>
          <p:spPr>
            <a:xfrm>
              <a:off x="6544473" y="2601322"/>
              <a:ext cx="572106" cy="581232"/>
            </a:xfrm>
            <a:custGeom>
              <a:avLst/>
              <a:gdLst/>
              <a:ahLst/>
              <a:cxnLst/>
              <a:rect l="l" t="t" r="r" b="b"/>
              <a:pathLst>
                <a:path w="3072" h="3121" extrusionOk="0">
                  <a:moveTo>
                    <a:pt x="1127" y="310"/>
                  </a:moveTo>
                  <a:cubicBezTo>
                    <a:pt x="1127" y="310"/>
                    <a:pt x="0" y="621"/>
                    <a:pt x="23" y="1096"/>
                  </a:cubicBezTo>
                  <a:cubicBezTo>
                    <a:pt x="58" y="1580"/>
                    <a:pt x="218" y="2592"/>
                    <a:pt x="564" y="2774"/>
                  </a:cubicBezTo>
                  <a:cubicBezTo>
                    <a:pt x="1207" y="3120"/>
                    <a:pt x="2499" y="2752"/>
                    <a:pt x="2868" y="2131"/>
                  </a:cubicBezTo>
                  <a:cubicBezTo>
                    <a:pt x="3071" y="1797"/>
                    <a:pt x="2682" y="843"/>
                    <a:pt x="2463" y="417"/>
                  </a:cubicBezTo>
                  <a:cubicBezTo>
                    <a:pt x="2246" y="0"/>
                    <a:pt x="1127" y="310"/>
                    <a:pt x="1127" y="310"/>
                  </a:cubicBezTo>
                  <a:close/>
                  <a:moveTo>
                    <a:pt x="1207" y="621"/>
                  </a:moveTo>
                  <a:cubicBezTo>
                    <a:pt x="1207" y="621"/>
                    <a:pt x="910" y="705"/>
                    <a:pt x="910" y="785"/>
                  </a:cubicBezTo>
                  <a:cubicBezTo>
                    <a:pt x="897" y="865"/>
                    <a:pt x="919" y="1039"/>
                    <a:pt x="999" y="1060"/>
                  </a:cubicBezTo>
                  <a:cubicBezTo>
                    <a:pt x="1150" y="1096"/>
                    <a:pt x="1496" y="1003"/>
                    <a:pt x="1611" y="888"/>
                  </a:cubicBezTo>
                  <a:cubicBezTo>
                    <a:pt x="1670" y="820"/>
                    <a:pt x="1598" y="670"/>
                    <a:pt x="1554" y="613"/>
                  </a:cubicBezTo>
                  <a:cubicBezTo>
                    <a:pt x="1510" y="541"/>
                    <a:pt x="1207" y="621"/>
                    <a:pt x="1207" y="621"/>
                  </a:cubicBezTo>
                  <a:close/>
                </a:path>
              </a:pathLst>
            </a:custGeom>
            <a:solidFill>
              <a:srgbClr val="0703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04"/>
            <p:cNvSpPr/>
            <p:nvPr/>
          </p:nvSpPr>
          <p:spPr>
            <a:xfrm>
              <a:off x="6569987" y="2642480"/>
              <a:ext cx="510277" cy="540074"/>
            </a:xfrm>
            <a:custGeom>
              <a:avLst/>
              <a:gdLst/>
              <a:ahLst/>
              <a:cxnLst/>
              <a:rect l="l" t="t" r="r" b="b"/>
              <a:pathLst>
                <a:path w="2740" h="2900" extrusionOk="0">
                  <a:moveTo>
                    <a:pt x="414" y="2543"/>
                  </a:moveTo>
                  <a:cubicBezTo>
                    <a:pt x="414" y="2553"/>
                    <a:pt x="427" y="2553"/>
                    <a:pt x="427" y="2553"/>
                  </a:cubicBezTo>
                  <a:cubicBezTo>
                    <a:pt x="1070" y="2899"/>
                    <a:pt x="2362" y="2531"/>
                    <a:pt x="2731" y="1910"/>
                  </a:cubicBezTo>
                  <a:cubicBezTo>
                    <a:pt x="2740" y="1910"/>
                    <a:pt x="2740" y="1900"/>
                    <a:pt x="2740" y="1900"/>
                  </a:cubicBezTo>
                  <a:cubicBezTo>
                    <a:pt x="2740" y="1474"/>
                    <a:pt x="2465" y="769"/>
                    <a:pt x="2291" y="427"/>
                  </a:cubicBezTo>
                  <a:cubicBezTo>
                    <a:pt x="2074" y="1"/>
                    <a:pt x="1035" y="289"/>
                    <a:pt x="1035" y="289"/>
                  </a:cubicBezTo>
                  <a:cubicBezTo>
                    <a:pt x="1035" y="289"/>
                    <a:pt x="1" y="573"/>
                    <a:pt x="46" y="1048"/>
                  </a:cubicBezTo>
                  <a:cubicBezTo>
                    <a:pt x="68" y="1439"/>
                    <a:pt x="196" y="2184"/>
                    <a:pt x="414" y="2543"/>
                  </a:cubicBezTo>
                  <a:close/>
                  <a:moveTo>
                    <a:pt x="1070" y="400"/>
                  </a:moveTo>
                  <a:cubicBezTo>
                    <a:pt x="1070" y="400"/>
                    <a:pt x="773" y="484"/>
                    <a:pt x="773" y="564"/>
                  </a:cubicBezTo>
                  <a:cubicBezTo>
                    <a:pt x="760" y="644"/>
                    <a:pt x="782" y="818"/>
                    <a:pt x="862" y="839"/>
                  </a:cubicBezTo>
                  <a:cubicBezTo>
                    <a:pt x="1013" y="875"/>
                    <a:pt x="1359" y="782"/>
                    <a:pt x="1474" y="667"/>
                  </a:cubicBezTo>
                  <a:cubicBezTo>
                    <a:pt x="1533" y="599"/>
                    <a:pt x="1461" y="449"/>
                    <a:pt x="1417" y="392"/>
                  </a:cubicBezTo>
                  <a:cubicBezTo>
                    <a:pt x="1373" y="320"/>
                    <a:pt x="1070" y="400"/>
                    <a:pt x="1070" y="400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04"/>
            <p:cNvSpPr/>
            <p:nvPr/>
          </p:nvSpPr>
          <p:spPr>
            <a:xfrm>
              <a:off x="6569987" y="2696300"/>
              <a:ext cx="313429" cy="453849"/>
            </a:xfrm>
            <a:custGeom>
              <a:avLst/>
              <a:gdLst/>
              <a:ahLst/>
              <a:cxnLst/>
              <a:rect l="l" t="t" r="r" b="b"/>
              <a:pathLst>
                <a:path w="1683" h="2437" extrusionOk="0">
                  <a:moveTo>
                    <a:pt x="414" y="2254"/>
                  </a:moveTo>
                  <a:cubicBezTo>
                    <a:pt x="414" y="2264"/>
                    <a:pt x="427" y="2264"/>
                    <a:pt x="427" y="2264"/>
                  </a:cubicBezTo>
                  <a:cubicBezTo>
                    <a:pt x="747" y="2437"/>
                    <a:pt x="1230" y="2428"/>
                    <a:pt x="1683" y="2299"/>
                  </a:cubicBezTo>
                  <a:lnTo>
                    <a:pt x="1186" y="515"/>
                  </a:lnTo>
                  <a:cubicBezTo>
                    <a:pt x="1070" y="550"/>
                    <a:pt x="947" y="564"/>
                    <a:pt x="862" y="550"/>
                  </a:cubicBezTo>
                  <a:cubicBezTo>
                    <a:pt x="782" y="529"/>
                    <a:pt x="760" y="355"/>
                    <a:pt x="773" y="275"/>
                  </a:cubicBezTo>
                  <a:cubicBezTo>
                    <a:pt x="773" y="195"/>
                    <a:pt x="1070" y="111"/>
                    <a:pt x="1070" y="111"/>
                  </a:cubicBezTo>
                  <a:lnTo>
                    <a:pt x="1035" y="0"/>
                  </a:lnTo>
                  <a:cubicBezTo>
                    <a:pt x="1035" y="0"/>
                    <a:pt x="1" y="284"/>
                    <a:pt x="46" y="759"/>
                  </a:cubicBezTo>
                  <a:cubicBezTo>
                    <a:pt x="68" y="1150"/>
                    <a:pt x="196" y="1895"/>
                    <a:pt x="414" y="2254"/>
                  </a:cubicBez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04"/>
            <p:cNvSpPr/>
            <p:nvPr/>
          </p:nvSpPr>
          <p:spPr>
            <a:xfrm>
              <a:off x="6526967" y="2378962"/>
              <a:ext cx="407849" cy="402635"/>
            </a:xfrm>
            <a:custGeom>
              <a:avLst/>
              <a:gdLst/>
              <a:ahLst/>
              <a:cxnLst/>
              <a:rect l="l" t="t" r="r" b="b"/>
              <a:pathLst>
                <a:path w="2190" h="2162" extrusionOk="0">
                  <a:moveTo>
                    <a:pt x="1035" y="9"/>
                  </a:moveTo>
                  <a:lnTo>
                    <a:pt x="1049" y="0"/>
                  </a:lnTo>
                  <a:lnTo>
                    <a:pt x="1062" y="0"/>
                  </a:lnTo>
                  <a:lnTo>
                    <a:pt x="1071" y="0"/>
                  </a:lnTo>
                  <a:lnTo>
                    <a:pt x="1084" y="0"/>
                  </a:lnTo>
                  <a:lnTo>
                    <a:pt x="1106" y="0"/>
                  </a:lnTo>
                  <a:lnTo>
                    <a:pt x="1129" y="0"/>
                  </a:lnTo>
                  <a:cubicBezTo>
                    <a:pt x="1199" y="9"/>
                    <a:pt x="1266" y="9"/>
                    <a:pt x="1338" y="31"/>
                  </a:cubicBezTo>
                  <a:lnTo>
                    <a:pt x="1359" y="31"/>
                  </a:lnTo>
                  <a:cubicBezTo>
                    <a:pt x="1373" y="31"/>
                    <a:pt x="1373" y="44"/>
                    <a:pt x="1381" y="44"/>
                  </a:cubicBezTo>
                  <a:lnTo>
                    <a:pt x="1395" y="44"/>
                  </a:lnTo>
                  <a:lnTo>
                    <a:pt x="1404" y="44"/>
                  </a:lnTo>
                  <a:cubicBezTo>
                    <a:pt x="1417" y="44"/>
                    <a:pt x="1417" y="58"/>
                    <a:pt x="1430" y="58"/>
                  </a:cubicBezTo>
                  <a:cubicBezTo>
                    <a:pt x="1488" y="66"/>
                    <a:pt x="1532" y="89"/>
                    <a:pt x="1590" y="124"/>
                  </a:cubicBezTo>
                  <a:lnTo>
                    <a:pt x="1604" y="124"/>
                  </a:lnTo>
                  <a:lnTo>
                    <a:pt x="1612" y="138"/>
                  </a:lnTo>
                  <a:lnTo>
                    <a:pt x="1625" y="138"/>
                  </a:lnTo>
                  <a:lnTo>
                    <a:pt x="1635" y="146"/>
                  </a:lnTo>
                  <a:lnTo>
                    <a:pt x="1648" y="146"/>
                  </a:lnTo>
                  <a:lnTo>
                    <a:pt x="1648" y="160"/>
                  </a:lnTo>
                  <a:cubicBezTo>
                    <a:pt x="1879" y="283"/>
                    <a:pt x="2061" y="515"/>
                    <a:pt x="2141" y="795"/>
                  </a:cubicBezTo>
                  <a:cubicBezTo>
                    <a:pt x="2190" y="976"/>
                    <a:pt x="2190" y="1162"/>
                    <a:pt x="2153" y="1336"/>
                  </a:cubicBezTo>
                  <a:lnTo>
                    <a:pt x="2153" y="1344"/>
                  </a:lnTo>
                  <a:cubicBezTo>
                    <a:pt x="2141" y="1344"/>
                    <a:pt x="2141" y="1358"/>
                    <a:pt x="2141" y="1358"/>
                  </a:cubicBezTo>
                  <a:lnTo>
                    <a:pt x="2141" y="1381"/>
                  </a:lnTo>
                  <a:cubicBezTo>
                    <a:pt x="2131" y="1389"/>
                    <a:pt x="2131" y="1389"/>
                    <a:pt x="2131" y="1402"/>
                  </a:cubicBezTo>
                  <a:cubicBezTo>
                    <a:pt x="2096" y="1389"/>
                    <a:pt x="2051" y="1389"/>
                    <a:pt x="2003" y="1389"/>
                  </a:cubicBezTo>
                  <a:cubicBezTo>
                    <a:pt x="2003" y="1381"/>
                    <a:pt x="2016" y="1367"/>
                    <a:pt x="2016" y="1358"/>
                  </a:cubicBezTo>
                  <a:cubicBezTo>
                    <a:pt x="2016" y="1344"/>
                    <a:pt x="2030" y="1336"/>
                    <a:pt x="2030" y="1336"/>
                  </a:cubicBezTo>
                  <a:cubicBezTo>
                    <a:pt x="2061" y="1194"/>
                    <a:pt x="2061" y="1070"/>
                    <a:pt x="2051" y="941"/>
                  </a:cubicBezTo>
                  <a:cubicBezTo>
                    <a:pt x="2038" y="896"/>
                    <a:pt x="2030" y="861"/>
                    <a:pt x="2016" y="826"/>
                  </a:cubicBezTo>
                  <a:cubicBezTo>
                    <a:pt x="1994" y="746"/>
                    <a:pt x="1959" y="666"/>
                    <a:pt x="1923" y="586"/>
                  </a:cubicBezTo>
                  <a:cubicBezTo>
                    <a:pt x="1887" y="541"/>
                    <a:pt x="1865" y="506"/>
                    <a:pt x="1821" y="457"/>
                  </a:cubicBezTo>
                  <a:cubicBezTo>
                    <a:pt x="1785" y="412"/>
                    <a:pt x="1750" y="377"/>
                    <a:pt x="1705" y="342"/>
                  </a:cubicBezTo>
                  <a:cubicBezTo>
                    <a:pt x="1670" y="310"/>
                    <a:pt x="1625" y="283"/>
                    <a:pt x="1590" y="262"/>
                  </a:cubicBezTo>
                  <a:lnTo>
                    <a:pt x="1577" y="253"/>
                  </a:lnTo>
                  <a:lnTo>
                    <a:pt x="1568" y="240"/>
                  </a:lnTo>
                  <a:lnTo>
                    <a:pt x="1555" y="240"/>
                  </a:lnTo>
                  <a:lnTo>
                    <a:pt x="1545" y="240"/>
                  </a:lnTo>
                  <a:lnTo>
                    <a:pt x="1545" y="230"/>
                  </a:lnTo>
                  <a:cubicBezTo>
                    <a:pt x="1488" y="204"/>
                    <a:pt x="1439" y="182"/>
                    <a:pt x="1381" y="173"/>
                  </a:cubicBezTo>
                  <a:lnTo>
                    <a:pt x="1373" y="173"/>
                  </a:lnTo>
                  <a:lnTo>
                    <a:pt x="1359" y="160"/>
                  </a:lnTo>
                  <a:lnTo>
                    <a:pt x="1346" y="160"/>
                  </a:lnTo>
                  <a:lnTo>
                    <a:pt x="1338" y="160"/>
                  </a:lnTo>
                  <a:lnTo>
                    <a:pt x="1324" y="146"/>
                  </a:lnTo>
                  <a:lnTo>
                    <a:pt x="1315" y="146"/>
                  </a:lnTo>
                  <a:lnTo>
                    <a:pt x="1301" y="146"/>
                  </a:lnTo>
                  <a:cubicBezTo>
                    <a:pt x="1244" y="138"/>
                    <a:pt x="1178" y="124"/>
                    <a:pt x="1119" y="124"/>
                  </a:cubicBezTo>
                  <a:lnTo>
                    <a:pt x="1106" y="124"/>
                  </a:lnTo>
                  <a:lnTo>
                    <a:pt x="1093" y="124"/>
                  </a:lnTo>
                  <a:lnTo>
                    <a:pt x="1084" y="124"/>
                  </a:lnTo>
                  <a:cubicBezTo>
                    <a:pt x="1035" y="124"/>
                    <a:pt x="978" y="138"/>
                    <a:pt x="924" y="138"/>
                  </a:cubicBezTo>
                  <a:cubicBezTo>
                    <a:pt x="867" y="146"/>
                    <a:pt x="818" y="173"/>
                    <a:pt x="760" y="182"/>
                  </a:cubicBezTo>
                  <a:cubicBezTo>
                    <a:pt x="715" y="204"/>
                    <a:pt x="658" y="230"/>
                    <a:pt x="609" y="253"/>
                  </a:cubicBezTo>
                  <a:cubicBezTo>
                    <a:pt x="543" y="297"/>
                    <a:pt x="472" y="355"/>
                    <a:pt x="414" y="412"/>
                  </a:cubicBezTo>
                  <a:cubicBezTo>
                    <a:pt x="392" y="435"/>
                    <a:pt x="356" y="470"/>
                    <a:pt x="334" y="506"/>
                  </a:cubicBezTo>
                  <a:lnTo>
                    <a:pt x="334" y="492"/>
                  </a:lnTo>
                  <a:cubicBezTo>
                    <a:pt x="254" y="608"/>
                    <a:pt x="197" y="723"/>
                    <a:pt x="174" y="852"/>
                  </a:cubicBezTo>
                  <a:lnTo>
                    <a:pt x="160" y="852"/>
                  </a:lnTo>
                  <a:lnTo>
                    <a:pt x="160" y="861"/>
                  </a:lnTo>
                  <a:lnTo>
                    <a:pt x="160" y="875"/>
                  </a:lnTo>
                  <a:cubicBezTo>
                    <a:pt x="139" y="967"/>
                    <a:pt x="139" y="1070"/>
                    <a:pt x="139" y="1162"/>
                  </a:cubicBezTo>
                  <a:cubicBezTo>
                    <a:pt x="152" y="1221"/>
                    <a:pt x="160" y="1278"/>
                    <a:pt x="174" y="1344"/>
                  </a:cubicBezTo>
                  <a:cubicBezTo>
                    <a:pt x="187" y="1381"/>
                    <a:pt x="197" y="1416"/>
                    <a:pt x="209" y="1447"/>
                  </a:cubicBezTo>
                  <a:cubicBezTo>
                    <a:pt x="254" y="1540"/>
                    <a:pt x="312" y="1633"/>
                    <a:pt x="383" y="1727"/>
                  </a:cubicBezTo>
                  <a:lnTo>
                    <a:pt x="392" y="1735"/>
                  </a:lnTo>
                  <a:cubicBezTo>
                    <a:pt x="405" y="1735"/>
                    <a:pt x="405" y="1748"/>
                    <a:pt x="405" y="1748"/>
                  </a:cubicBezTo>
                  <a:lnTo>
                    <a:pt x="414" y="1748"/>
                  </a:lnTo>
                  <a:cubicBezTo>
                    <a:pt x="414" y="1758"/>
                    <a:pt x="427" y="1758"/>
                    <a:pt x="427" y="1771"/>
                  </a:cubicBezTo>
                  <a:lnTo>
                    <a:pt x="441" y="1784"/>
                  </a:lnTo>
                  <a:lnTo>
                    <a:pt x="449" y="1793"/>
                  </a:lnTo>
                  <a:cubicBezTo>
                    <a:pt x="565" y="1899"/>
                    <a:pt x="703" y="1967"/>
                    <a:pt x="867" y="2014"/>
                  </a:cubicBezTo>
                  <a:cubicBezTo>
                    <a:pt x="1013" y="2046"/>
                    <a:pt x="1178" y="2046"/>
                    <a:pt x="1324" y="2014"/>
                  </a:cubicBezTo>
                  <a:lnTo>
                    <a:pt x="1338" y="2014"/>
                  </a:lnTo>
                  <a:cubicBezTo>
                    <a:pt x="1338" y="2014"/>
                    <a:pt x="1346" y="2014"/>
                    <a:pt x="1359" y="2002"/>
                  </a:cubicBezTo>
                  <a:lnTo>
                    <a:pt x="1373" y="2002"/>
                  </a:lnTo>
                  <a:lnTo>
                    <a:pt x="1381" y="2002"/>
                  </a:lnTo>
                  <a:lnTo>
                    <a:pt x="1395" y="2002"/>
                  </a:lnTo>
                  <a:cubicBezTo>
                    <a:pt x="1497" y="1967"/>
                    <a:pt x="1590" y="1908"/>
                    <a:pt x="1670" y="1850"/>
                  </a:cubicBezTo>
                  <a:cubicBezTo>
                    <a:pt x="1692" y="1887"/>
                    <a:pt x="1715" y="1930"/>
                    <a:pt x="1715" y="1967"/>
                  </a:cubicBezTo>
                  <a:cubicBezTo>
                    <a:pt x="1545" y="2094"/>
                    <a:pt x="1338" y="2161"/>
                    <a:pt x="1119" y="2161"/>
                  </a:cubicBezTo>
                  <a:lnTo>
                    <a:pt x="1106" y="2161"/>
                  </a:lnTo>
                  <a:cubicBezTo>
                    <a:pt x="1013" y="2161"/>
                    <a:pt x="924" y="2153"/>
                    <a:pt x="832" y="2126"/>
                  </a:cubicBezTo>
                  <a:cubicBezTo>
                    <a:pt x="738" y="2104"/>
                    <a:pt x="658" y="2073"/>
                    <a:pt x="565" y="2024"/>
                  </a:cubicBezTo>
                  <a:lnTo>
                    <a:pt x="556" y="2014"/>
                  </a:lnTo>
                  <a:cubicBezTo>
                    <a:pt x="326" y="1887"/>
                    <a:pt x="139" y="1655"/>
                    <a:pt x="59" y="1367"/>
                  </a:cubicBezTo>
                  <a:cubicBezTo>
                    <a:pt x="1" y="1194"/>
                    <a:pt x="1" y="1012"/>
                    <a:pt x="45" y="838"/>
                  </a:cubicBezTo>
                  <a:lnTo>
                    <a:pt x="45" y="816"/>
                  </a:lnTo>
                  <a:lnTo>
                    <a:pt x="59" y="803"/>
                  </a:lnTo>
                  <a:lnTo>
                    <a:pt x="59" y="795"/>
                  </a:lnTo>
                  <a:cubicBezTo>
                    <a:pt x="103" y="621"/>
                    <a:pt x="197" y="457"/>
                    <a:pt x="326" y="332"/>
                  </a:cubicBezTo>
                  <a:cubicBezTo>
                    <a:pt x="521" y="124"/>
                    <a:pt x="783" y="23"/>
                    <a:pt x="1035" y="9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04"/>
            <p:cNvSpPr/>
            <p:nvPr/>
          </p:nvSpPr>
          <p:spPr>
            <a:xfrm>
              <a:off x="6439438" y="1448178"/>
              <a:ext cx="1379052" cy="1089646"/>
            </a:xfrm>
            <a:custGeom>
              <a:avLst/>
              <a:gdLst/>
              <a:ahLst/>
              <a:cxnLst/>
              <a:rect l="l" t="t" r="r" b="b"/>
              <a:pathLst>
                <a:path w="7405" h="5851" extrusionOk="0">
                  <a:moveTo>
                    <a:pt x="4408" y="1473"/>
                  </a:moveTo>
                  <a:cubicBezTo>
                    <a:pt x="4408" y="1473"/>
                    <a:pt x="253" y="4203"/>
                    <a:pt x="125" y="4435"/>
                  </a:cubicBezTo>
                  <a:cubicBezTo>
                    <a:pt x="1" y="4660"/>
                    <a:pt x="147" y="5087"/>
                    <a:pt x="493" y="5468"/>
                  </a:cubicBezTo>
                  <a:cubicBezTo>
                    <a:pt x="853" y="5850"/>
                    <a:pt x="1026" y="5721"/>
                    <a:pt x="1222" y="5677"/>
                  </a:cubicBezTo>
                  <a:cubicBezTo>
                    <a:pt x="1425" y="5642"/>
                    <a:pt x="4258" y="3857"/>
                    <a:pt x="5020" y="3684"/>
                  </a:cubicBezTo>
                  <a:lnTo>
                    <a:pt x="5766" y="3511"/>
                  </a:lnTo>
                  <a:cubicBezTo>
                    <a:pt x="5766" y="3511"/>
                    <a:pt x="7404" y="2579"/>
                    <a:pt x="7288" y="1967"/>
                  </a:cubicBezTo>
                  <a:cubicBezTo>
                    <a:pt x="7160" y="1372"/>
                    <a:pt x="4625" y="0"/>
                    <a:pt x="4408" y="1473"/>
                  </a:cubicBezTo>
                  <a:close/>
                </a:path>
              </a:pathLst>
            </a:custGeom>
            <a:solidFill>
              <a:srgbClr val="E2B6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04"/>
            <p:cNvSpPr/>
            <p:nvPr/>
          </p:nvSpPr>
          <p:spPr>
            <a:xfrm>
              <a:off x="6441115" y="1613365"/>
              <a:ext cx="1181273" cy="825196"/>
            </a:xfrm>
            <a:custGeom>
              <a:avLst/>
              <a:gdLst/>
              <a:ahLst/>
              <a:cxnLst/>
              <a:rect l="l" t="t" r="r" b="b"/>
              <a:pathLst>
                <a:path w="6343" h="4431" extrusionOk="0">
                  <a:moveTo>
                    <a:pt x="4399" y="586"/>
                  </a:moveTo>
                  <a:cubicBezTo>
                    <a:pt x="4399" y="586"/>
                    <a:pt x="244" y="3316"/>
                    <a:pt x="116" y="3548"/>
                  </a:cubicBezTo>
                  <a:cubicBezTo>
                    <a:pt x="0" y="3743"/>
                    <a:pt x="107" y="4097"/>
                    <a:pt x="369" y="4431"/>
                  </a:cubicBezTo>
                  <a:lnTo>
                    <a:pt x="6343" y="263"/>
                  </a:lnTo>
                  <a:cubicBezTo>
                    <a:pt x="5468" y="1"/>
                    <a:pt x="4399" y="586"/>
                    <a:pt x="4399" y="586"/>
                  </a:cubicBezTo>
                  <a:close/>
                </a:path>
              </a:pathLst>
            </a:custGeom>
            <a:solidFill>
              <a:srgbClr val="E6BD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04"/>
            <p:cNvSpPr/>
            <p:nvPr/>
          </p:nvSpPr>
          <p:spPr>
            <a:xfrm>
              <a:off x="6488231" y="2224390"/>
              <a:ext cx="229997" cy="253090"/>
            </a:xfrm>
            <a:custGeom>
              <a:avLst/>
              <a:gdLst/>
              <a:ahLst/>
              <a:cxnLst/>
              <a:rect l="l" t="t" r="r" b="b"/>
              <a:pathLst>
                <a:path w="1235" h="1359" extrusionOk="0">
                  <a:moveTo>
                    <a:pt x="706" y="35"/>
                  </a:moveTo>
                  <a:lnTo>
                    <a:pt x="1235" y="976"/>
                  </a:lnTo>
                  <a:cubicBezTo>
                    <a:pt x="1235" y="976"/>
                    <a:pt x="773" y="1279"/>
                    <a:pt x="542" y="1314"/>
                  </a:cubicBezTo>
                  <a:cubicBezTo>
                    <a:pt x="311" y="1358"/>
                    <a:pt x="1" y="666"/>
                    <a:pt x="1" y="528"/>
                  </a:cubicBezTo>
                  <a:cubicBezTo>
                    <a:pt x="1" y="390"/>
                    <a:pt x="542" y="0"/>
                    <a:pt x="706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04"/>
            <p:cNvSpPr/>
            <p:nvPr/>
          </p:nvSpPr>
          <p:spPr>
            <a:xfrm>
              <a:off x="7912529" y="552033"/>
              <a:ext cx="996903" cy="1271596"/>
            </a:xfrm>
            <a:custGeom>
              <a:avLst/>
              <a:gdLst/>
              <a:ahLst/>
              <a:cxnLst/>
              <a:rect l="l" t="t" r="r" b="b"/>
              <a:pathLst>
                <a:path w="5353" h="6828" extrusionOk="0">
                  <a:moveTo>
                    <a:pt x="5353" y="1"/>
                  </a:moveTo>
                  <a:lnTo>
                    <a:pt x="0" y="1497"/>
                  </a:lnTo>
                  <a:lnTo>
                    <a:pt x="1482" y="6828"/>
                  </a:lnTo>
                  <a:lnTo>
                    <a:pt x="5353" y="5758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04"/>
            <p:cNvSpPr/>
            <p:nvPr/>
          </p:nvSpPr>
          <p:spPr>
            <a:xfrm>
              <a:off x="7912529" y="552033"/>
              <a:ext cx="996903" cy="773796"/>
            </a:xfrm>
            <a:custGeom>
              <a:avLst/>
              <a:gdLst/>
              <a:ahLst/>
              <a:cxnLst/>
              <a:rect l="l" t="t" r="r" b="b"/>
              <a:pathLst>
                <a:path w="5353" h="4155" extrusionOk="0">
                  <a:moveTo>
                    <a:pt x="5353" y="1"/>
                  </a:moveTo>
                  <a:lnTo>
                    <a:pt x="0" y="1497"/>
                  </a:lnTo>
                  <a:lnTo>
                    <a:pt x="746" y="4155"/>
                  </a:lnTo>
                  <a:lnTo>
                    <a:pt x="5353" y="2877"/>
                  </a:lnTo>
                  <a:close/>
                </a:path>
              </a:pathLst>
            </a:custGeom>
            <a:solidFill>
              <a:srgbClr val="6665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04"/>
            <p:cNvSpPr/>
            <p:nvPr/>
          </p:nvSpPr>
          <p:spPr>
            <a:xfrm>
              <a:off x="7751252" y="884269"/>
              <a:ext cx="437274" cy="988150"/>
            </a:xfrm>
            <a:custGeom>
              <a:avLst/>
              <a:gdLst/>
              <a:ahLst/>
              <a:cxnLst/>
              <a:rect l="l" t="t" r="r" b="b"/>
              <a:pathLst>
                <a:path w="2348" h="5306" extrusionOk="0">
                  <a:moveTo>
                    <a:pt x="0" y="263"/>
                  </a:moveTo>
                  <a:lnTo>
                    <a:pt x="955" y="1"/>
                  </a:lnTo>
                  <a:lnTo>
                    <a:pt x="2348" y="5044"/>
                  </a:lnTo>
                  <a:lnTo>
                    <a:pt x="1407" y="530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04"/>
            <p:cNvSpPr/>
            <p:nvPr/>
          </p:nvSpPr>
          <p:spPr>
            <a:xfrm>
              <a:off x="8227260" y="1491197"/>
              <a:ext cx="216775" cy="218451"/>
            </a:xfrm>
            <a:custGeom>
              <a:avLst/>
              <a:gdLst/>
              <a:ahLst/>
              <a:cxnLst/>
              <a:rect l="l" t="t" r="r" b="b"/>
              <a:pathLst>
                <a:path w="1164" h="1173" extrusionOk="0">
                  <a:moveTo>
                    <a:pt x="436" y="80"/>
                  </a:moveTo>
                  <a:cubicBezTo>
                    <a:pt x="715" y="0"/>
                    <a:pt x="1013" y="173"/>
                    <a:pt x="1084" y="449"/>
                  </a:cubicBezTo>
                  <a:cubicBezTo>
                    <a:pt x="1164" y="724"/>
                    <a:pt x="1004" y="1012"/>
                    <a:pt x="724" y="1092"/>
                  </a:cubicBezTo>
                  <a:cubicBezTo>
                    <a:pt x="436" y="1172"/>
                    <a:pt x="152" y="998"/>
                    <a:pt x="80" y="724"/>
                  </a:cubicBezTo>
                  <a:cubicBezTo>
                    <a:pt x="1" y="449"/>
                    <a:pt x="160" y="160"/>
                    <a:pt x="436" y="80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04"/>
            <p:cNvSpPr/>
            <p:nvPr/>
          </p:nvSpPr>
          <p:spPr>
            <a:xfrm>
              <a:off x="8285177" y="1567925"/>
              <a:ext cx="32404" cy="32591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58" y="14"/>
                  </a:moveTo>
                  <a:cubicBezTo>
                    <a:pt x="103" y="1"/>
                    <a:pt x="152" y="23"/>
                    <a:pt x="160" y="58"/>
                  </a:cubicBezTo>
                  <a:cubicBezTo>
                    <a:pt x="173" y="103"/>
                    <a:pt x="152" y="152"/>
                    <a:pt x="103" y="160"/>
                  </a:cubicBezTo>
                  <a:cubicBezTo>
                    <a:pt x="58" y="174"/>
                    <a:pt x="23" y="152"/>
                    <a:pt x="13" y="103"/>
                  </a:cubicBezTo>
                  <a:cubicBezTo>
                    <a:pt x="1" y="58"/>
                    <a:pt x="23" y="23"/>
                    <a:pt x="58" y="14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04"/>
            <p:cNvSpPr/>
            <p:nvPr/>
          </p:nvSpPr>
          <p:spPr>
            <a:xfrm>
              <a:off x="8340488" y="1550605"/>
              <a:ext cx="32591" cy="32404"/>
            </a:xfrm>
            <a:custGeom>
              <a:avLst/>
              <a:gdLst/>
              <a:ahLst/>
              <a:cxnLst/>
              <a:rect l="l" t="t" r="r" b="b"/>
              <a:pathLst>
                <a:path w="175" h="174" extrusionOk="0">
                  <a:moveTo>
                    <a:pt x="58" y="14"/>
                  </a:moveTo>
                  <a:cubicBezTo>
                    <a:pt x="107" y="1"/>
                    <a:pt x="152" y="28"/>
                    <a:pt x="165" y="71"/>
                  </a:cubicBezTo>
                  <a:cubicBezTo>
                    <a:pt x="174" y="116"/>
                    <a:pt x="152" y="151"/>
                    <a:pt x="107" y="165"/>
                  </a:cubicBezTo>
                  <a:cubicBezTo>
                    <a:pt x="72" y="173"/>
                    <a:pt x="27" y="151"/>
                    <a:pt x="15" y="116"/>
                  </a:cubicBezTo>
                  <a:cubicBezTo>
                    <a:pt x="1" y="71"/>
                    <a:pt x="27" y="28"/>
                    <a:pt x="58" y="14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04"/>
            <p:cNvSpPr/>
            <p:nvPr/>
          </p:nvSpPr>
          <p:spPr>
            <a:xfrm>
              <a:off x="8298586" y="1617462"/>
              <a:ext cx="31473" cy="32591"/>
            </a:xfrm>
            <a:custGeom>
              <a:avLst/>
              <a:gdLst/>
              <a:ahLst/>
              <a:cxnLst/>
              <a:rect l="l" t="t" r="r" b="b"/>
              <a:pathLst>
                <a:path w="169" h="175" extrusionOk="0">
                  <a:moveTo>
                    <a:pt x="66" y="10"/>
                  </a:moveTo>
                  <a:cubicBezTo>
                    <a:pt x="101" y="1"/>
                    <a:pt x="146" y="23"/>
                    <a:pt x="160" y="58"/>
                  </a:cubicBezTo>
                  <a:cubicBezTo>
                    <a:pt x="168" y="103"/>
                    <a:pt x="146" y="152"/>
                    <a:pt x="101" y="161"/>
                  </a:cubicBezTo>
                  <a:cubicBezTo>
                    <a:pt x="66" y="174"/>
                    <a:pt x="21" y="152"/>
                    <a:pt x="9" y="103"/>
                  </a:cubicBezTo>
                  <a:cubicBezTo>
                    <a:pt x="0" y="58"/>
                    <a:pt x="21" y="23"/>
                    <a:pt x="66" y="1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04"/>
            <p:cNvSpPr/>
            <p:nvPr/>
          </p:nvSpPr>
          <p:spPr>
            <a:xfrm>
              <a:off x="8353897" y="1600329"/>
              <a:ext cx="32218" cy="32218"/>
            </a:xfrm>
            <a:custGeom>
              <a:avLst/>
              <a:gdLst/>
              <a:ahLst/>
              <a:cxnLst/>
              <a:rect l="l" t="t" r="r" b="b"/>
              <a:pathLst>
                <a:path w="173" h="173" extrusionOk="0">
                  <a:moveTo>
                    <a:pt x="71" y="13"/>
                  </a:moveTo>
                  <a:cubicBezTo>
                    <a:pt x="102" y="0"/>
                    <a:pt x="150" y="23"/>
                    <a:pt x="160" y="71"/>
                  </a:cubicBezTo>
                  <a:cubicBezTo>
                    <a:pt x="173" y="115"/>
                    <a:pt x="150" y="150"/>
                    <a:pt x="115" y="160"/>
                  </a:cubicBezTo>
                  <a:cubicBezTo>
                    <a:pt x="71" y="173"/>
                    <a:pt x="23" y="150"/>
                    <a:pt x="13" y="115"/>
                  </a:cubicBezTo>
                  <a:cubicBezTo>
                    <a:pt x="0" y="71"/>
                    <a:pt x="23" y="23"/>
                    <a:pt x="71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04"/>
            <p:cNvSpPr/>
            <p:nvPr/>
          </p:nvSpPr>
          <p:spPr>
            <a:xfrm>
              <a:off x="8476065" y="1422478"/>
              <a:ext cx="216775" cy="216775"/>
            </a:xfrm>
            <a:custGeom>
              <a:avLst/>
              <a:gdLst/>
              <a:ahLst/>
              <a:cxnLst/>
              <a:rect l="l" t="t" r="r" b="b"/>
              <a:pathLst>
                <a:path w="1164" h="1164" extrusionOk="0">
                  <a:moveTo>
                    <a:pt x="436" y="81"/>
                  </a:moveTo>
                  <a:cubicBezTo>
                    <a:pt x="725" y="1"/>
                    <a:pt x="1012" y="161"/>
                    <a:pt x="1084" y="435"/>
                  </a:cubicBezTo>
                  <a:cubicBezTo>
                    <a:pt x="1164" y="724"/>
                    <a:pt x="1000" y="1013"/>
                    <a:pt x="725" y="1084"/>
                  </a:cubicBezTo>
                  <a:cubicBezTo>
                    <a:pt x="449" y="1164"/>
                    <a:pt x="152" y="999"/>
                    <a:pt x="80" y="724"/>
                  </a:cubicBezTo>
                  <a:cubicBezTo>
                    <a:pt x="0" y="449"/>
                    <a:pt x="160" y="161"/>
                    <a:pt x="436" y="81"/>
                  </a:cubicBezTo>
                  <a:close/>
                </a:path>
              </a:pathLst>
            </a:custGeom>
            <a:solidFill>
              <a:srgbClr val="1F1F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04"/>
            <p:cNvSpPr/>
            <p:nvPr/>
          </p:nvSpPr>
          <p:spPr>
            <a:xfrm>
              <a:off x="8533983" y="1497715"/>
              <a:ext cx="32591" cy="31473"/>
            </a:xfrm>
            <a:custGeom>
              <a:avLst/>
              <a:gdLst/>
              <a:ahLst/>
              <a:cxnLst/>
              <a:rect l="l" t="t" r="r" b="b"/>
              <a:pathLst>
                <a:path w="175" h="169" extrusionOk="0">
                  <a:moveTo>
                    <a:pt x="58" y="9"/>
                  </a:moveTo>
                  <a:cubicBezTo>
                    <a:pt x="103" y="0"/>
                    <a:pt x="152" y="23"/>
                    <a:pt x="160" y="68"/>
                  </a:cubicBezTo>
                  <a:cubicBezTo>
                    <a:pt x="174" y="111"/>
                    <a:pt x="152" y="147"/>
                    <a:pt x="103" y="160"/>
                  </a:cubicBezTo>
                  <a:cubicBezTo>
                    <a:pt x="58" y="169"/>
                    <a:pt x="23" y="147"/>
                    <a:pt x="9" y="111"/>
                  </a:cubicBezTo>
                  <a:cubicBezTo>
                    <a:pt x="0" y="68"/>
                    <a:pt x="23" y="23"/>
                    <a:pt x="58" y="9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04"/>
            <p:cNvSpPr/>
            <p:nvPr/>
          </p:nvSpPr>
          <p:spPr>
            <a:xfrm>
              <a:off x="8589293" y="1482072"/>
              <a:ext cx="32591" cy="32218"/>
            </a:xfrm>
            <a:custGeom>
              <a:avLst/>
              <a:gdLst/>
              <a:ahLst/>
              <a:cxnLst/>
              <a:rect l="l" t="t" r="r" b="b"/>
              <a:pathLst>
                <a:path w="175" h="173" extrusionOk="0">
                  <a:moveTo>
                    <a:pt x="72" y="13"/>
                  </a:moveTo>
                  <a:cubicBezTo>
                    <a:pt x="107" y="0"/>
                    <a:pt x="152" y="27"/>
                    <a:pt x="165" y="72"/>
                  </a:cubicBezTo>
                  <a:cubicBezTo>
                    <a:pt x="174" y="107"/>
                    <a:pt x="152" y="152"/>
                    <a:pt x="107" y="164"/>
                  </a:cubicBezTo>
                  <a:cubicBezTo>
                    <a:pt x="72" y="173"/>
                    <a:pt x="23" y="152"/>
                    <a:pt x="14" y="107"/>
                  </a:cubicBezTo>
                  <a:cubicBezTo>
                    <a:pt x="1" y="72"/>
                    <a:pt x="23" y="27"/>
                    <a:pt x="72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04"/>
            <p:cNvSpPr/>
            <p:nvPr/>
          </p:nvSpPr>
          <p:spPr>
            <a:xfrm>
              <a:off x="8546460" y="1546508"/>
              <a:ext cx="32404" cy="32404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71" y="13"/>
                  </a:moveTo>
                  <a:cubicBezTo>
                    <a:pt x="107" y="1"/>
                    <a:pt x="151" y="23"/>
                    <a:pt x="165" y="72"/>
                  </a:cubicBezTo>
                  <a:cubicBezTo>
                    <a:pt x="173" y="116"/>
                    <a:pt x="151" y="152"/>
                    <a:pt x="107" y="165"/>
                  </a:cubicBezTo>
                  <a:cubicBezTo>
                    <a:pt x="71" y="173"/>
                    <a:pt x="27" y="152"/>
                    <a:pt x="13" y="116"/>
                  </a:cubicBezTo>
                  <a:cubicBezTo>
                    <a:pt x="1" y="72"/>
                    <a:pt x="27" y="23"/>
                    <a:pt x="71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04"/>
            <p:cNvSpPr/>
            <p:nvPr/>
          </p:nvSpPr>
          <p:spPr>
            <a:xfrm>
              <a:off x="8602516" y="1531610"/>
              <a:ext cx="32404" cy="32404"/>
            </a:xfrm>
            <a:custGeom>
              <a:avLst/>
              <a:gdLst/>
              <a:ahLst/>
              <a:cxnLst/>
              <a:rect l="l" t="t" r="r" b="b"/>
              <a:pathLst>
                <a:path w="174" h="174" extrusionOk="0">
                  <a:moveTo>
                    <a:pt x="67" y="13"/>
                  </a:moveTo>
                  <a:cubicBezTo>
                    <a:pt x="116" y="1"/>
                    <a:pt x="152" y="23"/>
                    <a:pt x="161" y="72"/>
                  </a:cubicBezTo>
                  <a:cubicBezTo>
                    <a:pt x="174" y="103"/>
                    <a:pt x="152" y="152"/>
                    <a:pt x="116" y="160"/>
                  </a:cubicBezTo>
                  <a:cubicBezTo>
                    <a:pt x="67" y="173"/>
                    <a:pt x="23" y="152"/>
                    <a:pt x="10" y="103"/>
                  </a:cubicBezTo>
                  <a:cubicBezTo>
                    <a:pt x="1" y="72"/>
                    <a:pt x="23" y="23"/>
                    <a:pt x="67" y="13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5" name="Google Shape;3575;p104"/>
          <p:cNvSpPr txBox="1">
            <a:spLocks noGrp="1"/>
          </p:cNvSpPr>
          <p:nvPr>
            <p:ph type="title"/>
          </p:nvPr>
        </p:nvSpPr>
        <p:spPr>
          <a:xfrm>
            <a:off x="380356" y="602493"/>
            <a:ext cx="5125421" cy="9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3576" name="Google Shape;3576;p104"/>
          <p:cNvSpPr txBox="1">
            <a:spLocks noGrp="1"/>
          </p:cNvSpPr>
          <p:nvPr>
            <p:ph type="subTitle" idx="1"/>
          </p:nvPr>
        </p:nvSpPr>
        <p:spPr>
          <a:xfrm>
            <a:off x="657039" y="1508444"/>
            <a:ext cx="3447300" cy="5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lt1"/>
                </a:solidFill>
              </a:rPr>
              <a:t>Do you have any questions?</a:t>
            </a:r>
            <a:endParaRPr sz="1400" b="1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" name="Google Shape;978;p48"/>
          <p:cNvGrpSpPr/>
          <p:nvPr/>
        </p:nvGrpSpPr>
        <p:grpSpPr>
          <a:xfrm>
            <a:off x="1833296" y="1318229"/>
            <a:ext cx="1367031" cy="807304"/>
            <a:chOff x="1506675" y="1426838"/>
            <a:chExt cx="1097400" cy="644400"/>
          </a:xfrm>
        </p:grpSpPr>
        <p:sp>
          <p:nvSpPr>
            <p:cNvPr id="979" name="Google Shape;979;p48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48"/>
          <p:cNvSpPr txBox="1">
            <a:spLocks noGrp="1"/>
          </p:cNvSpPr>
          <p:nvPr>
            <p:ph type="subTitle" idx="1"/>
          </p:nvPr>
        </p:nvSpPr>
        <p:spPr>
          <a:xfrm>
            <a:off x="1003772" y="2321359"/>
            <a:ext cx="3039000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981" name="Google Shape;981;p48"/>
          <p:cNvSpPr txBox="1">
            <a:spLocks noGrp="1"/>
          </p:cNvSpPr>
          <p:nvPr>
            <p:ph type="title"/>
          </p:nvPr>
        </p:nvSpPr>
        <p:spPr>
          <a:xfrm>
            <a:off x="1921186" y="1373887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982" name="Google Shape;982;p48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48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226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49"/>
          <p:cNvSpPr txBox="1">
            <a:spLocks noGrp="1"/>
          </p:cNvSpPr>
          <p:nvPr>
            <p:ph type="title"/>
          </p:nvPr>
        </p:nvSpPr>
        <p:spPr>
          <a:xfrm>
            <a:off x="713227" y="1431480"/>
            <a:ext cx="4208277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Statement</a:t>
            </a:r>
            <a:endParaRPr sz="2400"/>
          </a:p>
        </p:txBody>
      </p:sp>
      <p:sp>
        <p:nvSpPr>
          <p:cNvPr id="1209" name="Google Shape;1209;p49"/>
          <p:cNvSpPr txBox="1">
            <a:spLocks noGrp="1"/>
          </p:cNvSpPr>
          <p:nvPr>
            <p:ph type="subTitle" idx="1"/>
          </p:nvPr>
        </p:nvSpPr>
        <p:spPr>
          <a:xfrm>
            <a:off x="713224" y="1971725"/>
            <a:ext cx="4402459" cy="19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“The other ride-hailing apps are </a:t>
            </a:r>
            <a:r>
              <a:rPr 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boring</a:t>
            </a:r>
            <a:r>
              <a:rPr lang="en-US"/>
              <a:t> and do not offer much when it comes to the users, it would </a:t>
            </a:r>
            <a:r>
              <a:rPr 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focus more on profit </a:t>
            </a:r>
            <a:r>
              <a:rPr lang="en-US"/>
              <a:t>rather than </a:t>
            </a:r>
            <a:r>
              <a:rPr lang="en-US" b="1">
                <a:solidFill>
                  <a:schemeClr val="accent1">
                    <a:lumMod val="60000"/>
                    <a:lumOff val="40000"/>
                  </a:schemeClr>
                </a:solidFill>
              </a:rPr>
              <a:t>user experience and engagement</a:t>
            </a:r>
            <a:r>
              <a:rPr lang="en-US"/>
              <a:t>.”</a:t>
            </a:r>
            <a:br>
              <a:rPr lang="en-US"/>
            </a:br>
            <a:endParaRPr lang="en-US"/>
          </a:p>
        </p:txBody>
      </p:sp>
      <p:grpSp>
        <p:nvGrpSpPr>
          <p:cNvPr id="996" name="Google Shape;996;p49"/>
          <p:cNvGrpSpPr/>
          <p:nvPr/>
        </p:nvGrpSpPr>
        <p:grpSpPr>
          <a:xfrm>
            <a:off x="5673952" y="517954"/>
            <a:ext cx="3948162" cy="4284566"/>
            <a:chOff x="4850261" y="532822"/>
            <a:chExt cx="3948162" cy="4284566"/>
          </a:xfrm>
        </p:grpSpPr>
        <p:grpSp>
          <p:nvGrpSpPr>
            <p:cNvPr id="997" name="Google Shape;997;p49"/>
            <p:cNvGrpSpPr/>
            <p:nvPr/>
          </p:nvGrpSpPr>
          <p:grpSpPr>
            <a:xfrm rot="-1799968">
              <a:off x="4928804" y="532822"/>
              <a:ext cx="3869619" cy="4284566"/>
              <a:chOff x="5182500" y="425425"/>
              <a:chExt cx="1763700" cy="1952825"/>
            </a:xfrm>
          </p:grpSpPr>
          <p:sp>
            <p:nvSpPr>
              <p:cNvPr id="998" name="Google Shape;998;p49"/>
              <p:cNvSpPr/>
              <p:nvPr/>
            </p:nvSpPr>
            <p:spPr>
              <a:xfrm>
                <a:off x="5182500" y="1378775"/>
                <a:ext cx="1763700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70548" h="1519" extrusionOk="0">
                    <a:moveTo>
                      <a:pt x="0" y="1"/>
                    </a:moveTo>
                    <a:lnTo>
                      <a:pt x="0" y="1519"/>
                    </a:lnTo>
                    <a:lnTo>
                      <a:pt x="70548" y="1519"/>
                    </a:lnTo>
                    <a:lnTo>
                      <a:pt x="70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49"/>
              <p:cNvSpPr/>
              <p:nvPr/>
            </p:nvSpPr>
            <p:spPr>
              <a:xfrm>
                <a:off x="6368200" y="425425"/>
                <a:ext cx="37975" cy="1944575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77783" extrusionOk="0">
                    <a:moveTo>
                      <a:pt x="0" y="0"/>
                    </a:moveTo>
                    <a:lnTo>
                      <a:pt x="0" y="77783"/>
                    </a:lnTo>
                    <a:lnTo>
                      <a:pt x="1518" y="77783"/>
                    </a:lnTo>
                    <a:lnTo>
                      <a:pt x="15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49"/>
              <p:cNvSpPr/>
              <p:nvPr/>
            </p:nvSpPr>
            <p:spPr>
              <a:xfrm>
                <a:off x="5722425" y="425425"/>
                <a:ext cx="37975" cy="1944575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77783" extrusionOk="0">
                    <a:moveTo>
                      <a:pt x="0" y="0"/>
                    </a:moveTo>
                    <a:lnTo>
                      <a:pt x="0" y="77783"/>
                    </a:lnTo>
                    <a:lnTo>
                      <a:pt x="1518" y="77783"/>
                    </a:lnTo>
                    <a:lnTo>
                      <a:pt x="151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49"/>
              <p:cNvSpPr/>
              <p:nvPr/>
            </p:nvSpPr>
            <p:spPr>
              <a:xfrm>
                <a:off x="6287425" y="2340275"/>
                <a:ext cx="199525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7981" h="1519" extrusionOk="0">
                    <a:moveTo>
                      <a:pt x="1" y="0"/>
                    </a:moveTo>
                    <a:lnTo>
                      <a:pt x="1" y="1518"/>
                    </a:lnTo>
                    <a:lnTo>
                      <a:pt x="7980" y="1518"/>
                    </a:lnTo>
                    <a:lnTo>
                      <a:pt x="79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49"/>
              <p:cNvSpPr/>
              <p:nvPr/>
            </p:nvSpPr>
            <p:spPr>
              <a:xfrm>
                <a:off x="5641750" y="2340275"/>
                <a:ext cx="199400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7976" h="1519" extrusionOk="0">
                    <a:moveTo>
                      <a:pt x="1" y="0"/>
                    </a:moveTo>
                    <a:lnTo>
                      <a:pt x="1" y="1518"/>
                    </a:lnTo>
                    <a:lnTo>
                      <a:pt x="7976" y="1518"/>
                    </a:lnTo>
                    <a:lnTo>
                      <a:pt x="79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49"/>
              <p:cNvSpPr/>
              <p:nvPr/>
            </p:nvSpPr>
            <p:spPr>
              <a:xfrm>
                <a:off x="5528125" y="1219250"/>
                <a:ext cx="34325" cy="63150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49"/>
              <p:cNvSpPr/>
              <p:nvPr/>
            </p:nvSpPr>
            <p:spPr>
              <a:xfrm>
                <a:off x="5329175" y="1219250"/>
                <a:ext cx="34325" cy="63150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49"/>
              <p:cNvSpPr/>
              <p:nvPr/>
            </p:nvSpPr>
            <p:spPr>
              <a:xfrm>
                <a:off x="5602475" y="994525"/>
                <a:ext cx="4750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49"/>
              <p:cNvSpPr/>
              <p:nvPr/>
            </p:nvSpPr>
            <p:spPr>
              <a:xfrm>
                <a:off x="5602475" y="681200"/>
                <a:ext cx="47500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49"/>
              <p:cNvSpPr/>
              <p:nvPr/>
            </p:nvSpPr>
            <p:spPr>
              <a:xfrm>
                <a:off x="5241625" y="994525"/>
                <a:ext cx="47525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49"/>
              <p:cNvSpPr/>
              <p:nvPr/>
            </p:nvSpPr>
            <p:spPr>
              <a:xfrm>
                <a:off x="5241625" y="681200"/>
                <a:ext cx="47525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49"/>
              <p:cNvSpPr/>
              <p:nvPr/>
            </p:nvSpPr>
            <p:spPr>
              <a:xfrm>
                <a:off x="5257500" y="510200"/>
                <a:ext cx="376725" cy="753425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49"/>
              <p:cNvSpPr/>
              <p:nvPr/>
            </p:nvSpPr>
            <p:spPr>
              <a:xfrm>
                <a:off x="5310200" y="525525"/>
                <a:ext cx="271200" cy="18787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49"/>
              <p:cNvSpPr/>
              <p:nvPr/>
            </p:nvSpPr>
            <p:spPr>
              <a:xfrm>
                <a:off x="5359025" y="579450"/>
                <a:ext cx="173675" cy="336800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49"/>
              <p:cNvSpPr/>
              <p:nvPr/>
            </p:nvSpPr>
            <p:spPr>
              <a:xfrm>
                <a:off x="5308100" y="687975"/>
                <a:ext cx="275400" cy="475025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49"/>
              <p:cNvSpPr/>
              <p:nvPr/>
            </p:nvSpPr>
            <p:spPr>
              <a:xfrm>
                <a:off x="5269025" y="673675"/>
                <a:ext cx="114450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49"/>
              <p:cNvSpPr/>
              <p:nvPr/>
            </p:nvSpPr>
            <p:spPr>
              <a:xfrm>
                <a:off x="5292225" y="1089975"/>
                <a:ext cx="7570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49"/>
              <p:cNvSpPr/>
              <p:nvPr/>
            </p:nvSpPr>
            <p:spPr>
              <a:xfrm>
                <a:off x="5275800" y="863175"/>
                <a:ext cx="8545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49"/>
              <p:cNvSpPr/>
              <p:nvPr/>
            </p:nvSpPr>
            <p:spPr>
              <a:xfrm>
                <a:off x="5275800" y="960575"/>
                <a:ext cx="925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49"/>
              <p:cNvSpPr/>
              <p:nvPr/>
            </p:nvSpPr>
            <p:spPr>
              <a:xfrm>
                <a:off x="5275800" y="1054900"/>
                <a:ext cx="9257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49"/>
              <p:cNvSpPr/>
              <p:nvPr/>
            </p:nvSpPr>
            <p:spPr>
              <a:xfrm>
                <a:off x="5508150" y="673675"/>
                <a:ext cx="114525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49"/>
              <p:cNvSpPr/>
              <p:nvPr/>
            </p:nvSpPr>
            <p:spPr>
              <a:xfrm>
                <a:off x="5523800" y="1089975"/>
                <a:ext cx="7570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49"/>
              <p:cNvSpPr/>
              <p:nvPr/>
            </p:nvSpPr>
            <p:spPr>
              <a:xfrm>
                <a:off x="5530475" y="863175"/>
                <a:ext cx="8545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49"/>
              <p:cNvSpPr/>
              <p:nvPr/>
            </p:nvSpPr>
            <p:spPr>
              <a:xfrm>
                <a:off x="5523250" y="960575"/>
                <a:ext cx="926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49"/>
              <p:cNvSpPr/>
              <p:nvPr/>
            </p:nvSpPr>
            <p:spPr>
              <a:xfrm>
                <a:off x="5523250" y="1054900"/>
                <a:ext cx="9267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49"/>
              <p:cNvSpPr/>
              <p:nvPr/>
            </p:nvSpPr>
            <p:spPr>
              <a:xfrm>
                <a:off x="5336600" y="788825"/>
                <a:ext cx="218525" cy="335550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9"/>
              <p:cNvSpPr/>
              <p:nvPr/>
            </p:nvSpPr>
            <p:spPr>
              <a:xfrm>
                <a:off x="5358450" y="822350"/>
                <a:ext cx="174800" cy="26852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49"/>
              <p:cNvSpPr/>
              <p:nvPr/>
            </p:nvSpPr>
            <p:spPr>
              <a:xfrm>
                <a:off x="5343700" y="700350"/>
                <a:ext cx="8470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49"/>
              <p:cNvSpPr/>
              <p:nvPr/>
            </p:nvSpPr>
            <p:spPr>
              <a:xfrm>
                <a:off x="5246400" y="745125"/>
                <a:ext cx="475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9"/>
              <p:cNvSpPr/>
              <p:nvPr/>
            </p:nvSpPr>
            <p:spPr>
              <a:xfrm>
                <a:off x="5597825" y="745125"/>
                <a:ext cx="475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49"/>
              <p:cNvSpPr/>
              <p:nvPr/>
            </p:nvSpPr>
            <p:spPr>
              <a:xfrm>
                <a:off x="5275250" y="818100"/>
                <a:ext cx="13450" cy="315500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49"/>
              <p:cNvSpPr/>
              <p:nvPr/>
            </p:nvSpPr>
            <p:spPr>
              <a:xfrm>
                <a:off x="5275800" y="863175"/>
                <a:ext cx="1290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9"/>
              <p:cNvSpPr/>
              <p:nvPr/>
            </p:nvSpPr>
            <p:spPr>
              <a:xfrm>
                <a:off x="5275800" y="960575"/>
                <a:ext cx="12900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49"/>
              <p:cNvSpPr/>
              <p:nvPr/>
            </p:nvSpPr>
            <p:spPr>
              <a:xfrm>
                <a:off x="5275800" y="1054900"/>
                <a:ext cx="129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49"/>
              <p:cNvSpPr/>
              <p:nvPr/>
            </p:nvSpPr>
            <p:spPr>
              <a:xfrm>
                <a:off x="5602900" y="818100"/>
                <a:ext cx="13475" cy="31550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9"/>
              <p:cNvSpPr/>
              <p:nvPr/>
            </p:nvSpPr>
            <p:spPr>
              <a:xfrm>
                <a:off x="5602900" y="863175"/>
                <a:ext cx="1302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9"/>
              <p:cNvSpPr/>
              <p:nvPr/>
            </p:nvSpPr>
            <p:spPr>
              <a:xfrm>
                <a:off x="5602900" y="960575"/>
                <a:ext cx="1302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9"/>
              <p:cNvSpPr/>
              <p:nvPr/>
            </p:nvSpPr>
            <p:spPr>
              <a:xfrm>
                <a:off x="5602900" y="1054900"/>
                <a:ext cx="130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9"/>
              <p:cNvSpPr/>
              <p:nvPr/>
            </p:nvSpPr>
            <p:spPr>
              <a:xfrm>
                <a:off x="5277700" y="510750"/>
                <a:ext cx="71350" cy="5600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9"/>
              <p:cNvSpPr/>
              <p:nvPr/>
            </p:nvSpPr>
            <p:spPr>
              <a:xfrm>
                <a:off x="5289775" y="523375"/>
                <a:ext cx="39300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9"/>
              <p:cNvSpPr/>
              <p:nvPr/>
            </p:nvSpPr>
            <p:spPr>
              <a:xfrm>
                <a:off x="5542550" y="510750"/>
                <a:ext cx="71375" cy="56000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9"/>
              <p:cNvSpPr/>
              <p:nvPr/>
            </p:nvSpPr>
            <p:spPr>
              <a:xfrm>
                <a:off x="5562625" y="523375"/>
                <a:ext cx="39200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9"/>
              <p:cNvSpPr/>
              <p:nvPr/>
            </p:nvSpPr>
            <p:spPr>
              <a:xfrm>
                <a:off x="6162925" y="2271700"/>
                <a:ext cx="28875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1155" h="2019" extrusionOk="0">
                    <a:moveTo>
                      <a:pt x="577" y="0"/>
                    </a:moveTo>
                    <a:cubicBezTo>
                      <a:pt x="258" y="0"/>
                      <a:pt x="1" y="257"/>
                      <a:pt x="1" y="572"/>
                    </a:cubicBezTo>
                    <a:lnTo>
                      <a:pt x="1" y="1442"/>
                    </a:lnTo>
                    <a:cubicBezTo>
                      <a:pt x="1" y="1762"/>
                      <a:pt x="258" y="2019"/>
                      <a:pt x="577" y="2019"/>
                    </a:cubicBezTo>
                    <a:cubicBezTo>
                      <a:pt x="897" y="2019"/>
                      <a:pt x="1154" y="1762"/>
                      <a:pt x="1154" y="1442"/>
                    </a:cubicBezTo>
                    <a:lnTo>
                      <a:pt x="1154" y="572"/>
                    </a:lnTo>
                    <a:cubicBezTo>
                      <a:pt x="1154" y="257"/>
                      <a:pt x="897" y="0"/>
                      <a:pt x="5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9"/>
              <p:cNvSpPr/>
              <p:nvPr/>
            </p:nvSpPr>
            <p:spPr>
              <a:xfrm>
                <a:off x="5936900" y="2271700"/>
                <a:ext cx="28750" cy="50475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2019" extrusionOk="0">
                    <a:moveTo>
                      <a:pt x="573" y="0"/>
                    </a:moveTo>
                    <a:cubicBezTo>
                      <a:pt x="258" y="0"/>
                      <a:pt x="0" y="257"/>
                      <a:pt x="0" y="572"/>
                    </a:cubicBezTo>
                    <a:lnTo>
                      <a:pt x="0" y="1442"/>
                    </a:lnTo>
                    <a:cubicBezTo>
                      <a:pt x="0" y="1762"/>
                      <a:pt x="258" y="2019"/>
                      <a:pt x="573" y="2019"/>
                    </a:cubicBezTo>
                    <a:cubicBezTo>
                      <a:pt x="893" y="2019"/>
                      <a:pt x="1150" y="1762"/>
                      <a:pt x="1150" y="1442"/>
                    </a:cubicBezTo>
                    <a:lnTo>
                      <a:pt x="1150" y="572"/>
                    </a:lnTo>
                    <a:cubicBezTo>
                      <a:pt x="1150" y="257"/>
                      <a:pt x="893" y="0"/>
                      <a:pt x="5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9"/>
              <p:cNvSpPr/>
              <p:nvPr/>
            </p:nvSpPr>
            <p:spPr>
              <a:xfrm>
                <a:off x="6229625" y="2039675"/>
                <a:ext cx="39725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5886" extrusionOk="0">
                    <a:moveTo>
                      <a:pt x="795" y="0"/>
                    </a:moveTo>
                    <a:cubicBezTo>
                      <a:pt x="355" y="0"/>
                      <a:pt x="0" y="355"/>
                      <a:pt x="0" y="795"/>
                    </a:cubicBezTo>
                    <a:lnTo>
                      <a:pt x="0" y="5091"/>
                    </a:lnTo>
                    <a:cubicBezTo>
                      <a:pt x="0" y="5531"/>
                      <a:pt x="355" y="5885"/>
                      <a:pt x="795" y="5885"/>
                    </a:cubicBezTo>
                    <a:cubicBezTo>
                      <a:pt x="1234" y="5885"/>
                      <a:pt x="1588" y="5531"/>
                      <a:pt x="1588" y="5091"/>
                    </a:cubicBezTo>
                    <a:lnTo>
                      <a:pt x="1588" y="795"/>
                    </a:lnTo>
                    <a:cubicBezTo>
                      <a:pt x="1588" y="355"/>
                      <a:pt x="1234" y="0"/>
                      <a:pt x="7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49"/>
              <p:cNvSpPr/>
              <p:nvPr/>
            </p:nvSpPr>
            <p:spPr>
              <a:xfrm>
                <a:off x="6229625" y="1654975"/>
                <a:ext cx="39725" cy="147250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5890" extrusionOk="0">
                    <a:moveTo>
                      <a:pt x="795" y="0"/>
                    </a:moveTo>
                    <a:cubicBezTo>
                      <a:pt x="355" y="0"/>
                      <a:pt x="0" y="360"/>
                      <a:pt x="0" y="799"/>
                    </a:cubicBezTo>
                    <a:lnTo>
                      <a:pt x="0" y="5091"/>
                    </a:lnTo>
                    <a:cubicBezTo>
                      <a:pt x="0" y="5535"/>
                      <a:pt x="355" y="5890"/>
                      <a:pt x="795" y="5890"/>
                    </a:cubicBezTo>
                    <a:cubicBezTo>
                      <a:pt x="1234" y="5890"/>
                      <a:pt x="1588" y="5535"/>
                      <a:pt x="1588" y="5091"/>
                    </a:cubicBezTo>
                    <a:lnTo>
                      <a:pt x="1588" y="799"/>
                    </a:lnTo>
                    <a:cubicBezTo>
                      <a:pt x="1588" y="360"/>
                      <a:pt x="1234" y="0"/>
                      <a:pt x="7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9"/>
              <p:cNvSpPr/>
              <p:nvPr/>
            </p:nvSpPr>
            <p:spPr>
              <a:xfrm>
                <a:off x="5859225" y="2039675"/>
                <a:ext cx="39850" cy="14715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5886" extrusionOk="0">
                    <a:moveTo>
                      <a:pt x="795" y="0"/>
                    </a:moveTo>
                    <a:cubicBezTo>
                      <a:pt x="356" y="0"/>
                      <a:pt x="0" y="355"/>
                      <a:pt x="0" y="795"/>
                    </a:cubicBezTo>
                    <a:lnTo>
                      <a:pt x="0" y="5091"/>
                    </a:lnTo>
                    <a:cubicBezTo>
                      <a:pt x="0" y="5531"/>
                      <a:pt x="356" y="5885"/>
                      <a:pt x="795" y="5885"/>
                    </a:cubicBezTo>
                    <a:cubicBezTo>
                      <a:pt x="1235" y="5885"/>
                      <a:pt x="1594" y="5531"/>
                      <a:pt x="1594" y="5091"/>
                    </a:cubicBezTo>
                    <a:lnTo>
                      <a:pt x="1594" y="795"/>
                    </a:lnTo>
                    <a:cubicBezTo>
                      <a:pt x="1594" y="355"/>
                      <a:pt x="1235" y="0"/>
                      <a:pt x="7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9"/>
              <p:cNvSpPr/>
              <p:nvPr/>
            </p:nvSpPr>
            <p:spPr>
              <a:xfrm>
                <a:off x="5859225" y="1654975"/>
                <a:ext cx="39850" cy="147250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5890" extrusionOk="0">
                    <a:moveTo>
                      <a:pt x="795" y="0"/>
                    </a:moveTo>
                    <a:cubicBezTo>
                      <a:pt x="356" y="0"/>
                      <a:pt x="0" y="360"/>
                      <a:pt x="0" y="799"/>
                    </a:cubicBezTo>
                    <a:lnTo>
                      <a:pt x="0" y="5091"/>
                    </a:lnTo>
                    <a:cubicBezTo>
                      <a:pt x="0" y="5535"/>
                      <a:pt x="356" y="5890"/>
                      <a:pt x="795" y="5890"/>
                    </a:cubicBezTo>
                    <a:cubicBezTo>
                      <a:pt x="1235" y="5890"/>
                      <a:pt x="1594" y="5535"/>
                      <a:pt x="1594" y="5091"/>
                    </a:cubicBezTo>
                    <a:lnTo>
                      <a:pt x="1594" y="799"/>
                    </a:lnTo>
                    <a:cubicBezTo>
                      <a:pt x="1594" y="360"/>
                      <a:pt x="1235" y="0"/>
                      <a:pt x="7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9"/>
              <p:cNvSpPr/>
              <p:nvPr/>
            </p:nvSpPr>
            <p:spPr>
              <a:xfrm>
                <a:off x="5872000" y="1481875"/>
                <a:ext cx="384600" cy="823450"/>
              </a:xfrm>
              <a:custGeom>
                <a:avLst/>
                <a:gdLst/>
                <a:ahLst/>
                <a:cxnLst/>
                <a:rect l="l" t="t" r="r" b="b"/>
                <a:pathLst>
                  <a:path w="15384" h="32938" extrusionOk="0">
                    <a:moveTo>
                      <a:pt x="3551" y="0"/>
                    </a:moveTo>
                    <a:cubicBezTo>
                      <a:pt x="1589" y="0"/>
                      <a:pt x="0" y="1448"/>
                      <a:pt x="0" y="3232"/>
                    </a:cubicBezTo>
                    <a:lnTo>
                      <a:pt x="0" y="29707"/>
                    </a:lnTo>
                    <a:cubicBezTo>
                      <a:pt x="0" y="31491"/>
                      <a:pt x="1589" y="32937"/>
                      <a:pt x="3551" y="32937"/>
                    </a:cubicBezTo>
                    <a:lnTo>
                      <a:pt x="11837" y="32937"/>
                    </a:lnTo>
                    <a:cubicBezTo>
                      <a:pt x="13795" y="32937"/>
                      <a:pt x="15383" y="31491"/>
                      <a:pt x="15383" y="29707"/>
                    </a:cubicBezTo>
                    <a:lnTo>
                      <a:pt x="15383" y="3232"/>
                    </a:lnTo>
                    <a:cubicBezTo>
                      <a:pt x="15383" y="1448"/>
                      <a:pt x="13795" y="0"/>
                      <a:pt x="11837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49"/>
              <p:cNvSpPr/>
              <p:nvPr/>
            </p:nvSpPr>
            <p:spPr>
              <a:xfrm>
                <a:off x="5936325" y="1492750"/>
                <a:ext cx="255925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10237" h="4279" extrusionOk="0">
                    <a:moveTo>
                      <a:pt x="2367" y="1"/>
                    </a:moveTo>
                    <a:cubicBezTo>
                      <a:pt x="1062" y="1"/>
                      <a:pt x="1" y="1039"/>
                      <a:pt x="1" y="2326"/>
                    </a:cubicBezTo>
                    <a:lnTo>
                      <a:pt x="1" y="3764"/>
                    </a:lnTo>
                    <a:cubicBezTo>
                      <a:pt x="19" y="3782"/>
                      <a:pt x="32" y="3804"/>
                      <a:pt x="41" y="3830"/>
                    </a:cubicBezTo>
                    <a:lnTo>
                      <a:pt x="272" y="4279"/>
                    </a:lnTo>
                    <a:cubicBezTo>
                      <a:pt x="578" y="4146"/>
                      <a:pt x="924" y="4070"/>
                      <a:pt x="1293" y="4070"/>
                    </a:cubicBezTo>
                    <a:lnTo>
                      <a:pt x="2461" y="4070"/>
                    </a:lnTo>
                    <a:lnTo>
                      <a:pt x="2461" y="1833"/>
                    </a:lnTo>
                    <a:cubicBezTo>
                      <a:pt x="2461" y="1513"/>
                      <a:pt x="2686" y="1257"/>
                      <a:pt x="2966" y="1257"/>
                    </a:cubicBezTo>
                    <a:cubicBezTo>
                      <a:pt x="3241" y="1257"/>
                      <a:pt x="3467" y="1513"/>
                      <a:pt x="3467" y="1833"/>
                    </a:cubicBezTo>
                    <a:lnTo>
                      <a:pt x="3467" y="4070"/>
                    </a:lnTo>
                    <a:lnTo>
                      <a:pt x="6769" y="4070"/>
                    </a:lnTo>
                    <a:lnTo>
                      <a:pt x="6769" y="1833"/>
                    </a:lnTo>
                    <a:cubicBezTo>
                      <a:pt x="6769" y="1513"/>
                      <a:pt x="6996" y="1257"/>
                      <a:pt x="7275" y="1257"/>
                    </a:cubicBezTo>
                    <a:cubicBezTo>
                      <a:pt x="7555" y="1257"/>
                      <a:pt x="7777" y="1513"/>
                      <a:pt x="7777" y="1833"/>
                    </a:cubicBezTo>
                    <a:lnTo>
                      <a:pt x="7777" y="4070"/>
                    </a:lnTo>
                    <a:lnTo>
                      <a:pt x="8944" y="4070"/>
                    </a:lnTo>
                    <a:cubicBezTo>
                      <a:pt x="9313" y="4070"/>
                      <a:pt x="9663" y="4146"/>
                      <a:pt x="9970" y="4279"/>
                    </a:cubicBezTo>
                    <a:lnTo>
                      <a:pt x="10196" y="3830"/>
                    </a:lnTo>
                    <a:cubicBezTo>
                      <a:pt x="10210" y="3804"/>
                      <a:pt x="10223" y="3782"/>
                      <a:pt x="10237" y="3764"/>
                    </a:cubicBezTo>
                    <a:lnTo>
                      <a:pt x="10237" y="2326"/>
                    </a:lnTo>
                    <a:cubicBezTo>
                      <a:pt x="10237" y="1039"/>
                      <a:pt x="9180" y="1"/>
                      <a:pt x="7875" y="1"/>
                    </a:cubicBezTo>
                    <a:close/>
                  </a:path>
                </a:pathLst>
              </a:custGeom>
              <a:solidFill>
                <a:srgbClr val="E6CB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49"/>
              <p:cNvSpPr/>
              <p:nvPr/>
            </p:nvSpPr>
            <p:spPr>
              <a:xfrm>
                <a:off x="5997825" y="1524150"/>
                <a:ext cx="25200" cy="586975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23479" extrusionOk="0">
                    <a:moveTo>
                      <a:pt x="506" y="1"/>
                    </a:moveTo>
                    <a:cubicBezTo>
                      <a:pt x="226" y="1"/>
                      <a:pt x="1" y="257"/>
                      <a:pt x="1" y="577"/>
                    </a:cubicBezTo>
                    <a:lnTo>
                      <a:pt x="1" y="22903"/>
                    </a:lnTo>
                    <a:cubicBezTo>
                      <a:pt x="1" y="23222"/>
                      <a:pt x="226" y="23479"/>
                      <a:pt x="506" y="23479"/>
                    </a:cubicBezTo>
                    <a:cubicBezTo>
                      <a:pt x="781" y="23479"/>
                      <a:pt x="1007" y="23222"/>
                      <a:pt x="1007" y="22903"/>
                    </a:cubicBezTo>
                    <a:lnTo>
                      <a:pt x="1007" y="577"/>
                    </a:lnTo>
                    <a:cubicBezTo>
                      <a:pt x="1007" y="257"/>
                      <a:pt x="781" y="1"/>
                      <a:pt x="506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9"/>
              <p:cNvSpPr/>
              <p:nvPr/>
            </p:nvSpPr>
            <p:spPr>
              <a:xfrm>
                <a:off x="6105550" y="1524150"/>
                <a:ext cx="25200" cy="586975"/>
              </a:xfrm>
              <a:custGeom>
                <a:avLst/>
                <a:gdLst/>
                <a:ahLst/>
                <a:cxnLst/>
                <a:rect l="l" t="t" r="r" b="b"/>
                <a:pathLst>
                  <a:path w="1008" h="23479" extrusionOk="0">
                    <a:moveTo>
                      <a:pt x="506" y="1"/>
                    </a:moveTo>
                    <a:cubicBezTo>
                      <a:pt x="227" y="1"/>
                      <a:pt x="0" y="257"/>
                      <a:pt x="0" y="577"/>
                    </a:cubicBezTo>
                    <a:lnTo>
                      <a:pt x="0" y="22903"/>
                    </a:lnTo>
                    <a:cubicBezTo>
                      <a:pt x="0" y="23222"/>
                      <a:pt x="227" y="23479"/>
                      <a:pt x="506" y="23479"/>
                    </a:cubicBezTo>
                    <a:cubicBezTo>
                      <a:pt x="786" y="23479"/>
                      <a:pt x="1008" y="23222"/>
                      <a:pt x="1008" y="22903"/>
                    </a:cubicBezTo>
                    <a:lnTo>
                      <a:pt x="1008" y="577"/>
                    </a:lnTo>
                    <a:cubicBezTo>
                      <a:pt x="1008" y="257"/>
                      <a:pt x="786" y="1"/>
                      <a:pt x="506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9"/>
              <p:cNvSpPr/>
              <p:nvPr/>
            </p:nvSpPr>
            <p:spPr>
              <a:xfrm>
                <a:off x="5912925" y="1594475"/>
                <a:ext cx="302850" cy="667125"/>
              </a:xfrm>
              <a:custGeom>
                <a:avLst/>
                <a:gdLst/>
                <a:ahLst/>
                <a:cxnLst/>
                <a:rect l="l" t="t" r="r" b="b"/>
                <a:pathLst>
                  <a:path w="12114" h="26685" extrusionOk="0">
                    <a:moveTo>
                      <a:pt x="2229" y="1"/>
                    </a:moveTo>
                    <a:cubicBezTo>
                      <a:pt x="1000" y="1"/>
                      <a:pt x="1" y="849"/>
                      <a:pt x="1" y="1901"/>
                    </a:cubicBezTo>
                    <a:lnTo>
                      <a:pt x="1" y="24785"/>
                    </a:lnTo>
                    <a:cubicBezTo>
                      <a:pt x="1" y="25832"/>
                      <a:pt x="1000" y="26684"/>
                      <a:pt x="2229" y="26684"/>
                    </a:cubicBezTo>
                    <a:lnTo>
                      <a:pt x="9880" y="26684"/>
                    </a:lnTo>
                    <a:cubicBezTo>
                      <a:pt x="11114" y="26684"/>
                      <a:pt x="12113" y="25832"/>
                      <a:pt x="12113" y="24785"/>
                    </a:cubicBezTo>
                    <a:lnTo>
                      <a:pt x="12113" y="1901"/>
                    </a:lnTo>
                    <a:cubicBezTo>
                      <a:pt x="12113" y="849"/>
                      <a:pt x="11114" y="1"/>
                      <a:pt x="98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9"/>
              <p:cNvSpPr/>
              <p:nvPr/>
            </p:nvSpPr>
            <p:spPr>
              <a:xfrm>
                <a:off x="5970175" y="1604375"/>
                <a:ext cx="9735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617" extrusionOk="0">
                    <a:moveTo>
                      <a:pt x="1623" y="1"/>
                    </a:moveTo>
                    <a:cubicBezTo>
                      <a:pt x="1472" y="1"/>
                      <a:pt x="1321" y="8"/>
                      <a:pt x="1173" y="27"/>
                    </a:cubicBezTo>
                    <a:cubicBezTo>
                      <a:pt x="1053" y="36"/>
                      <a:pt x="933" y="63"/>
                      <a:pt x="822" y="84"/>
                    </a:cubicBezTo>
                    <a:cubicBezTo>
                      <a:pt x="711" y="107"/>
                      <a:pt x="609" y="156"/>
                      <a:pt x="511" y="187"/>
                    </a:cubicBezTo>
                    <a:cubicBezTo>
                      <a:pt x="418" y="231"/>
                      <a:pt x="334" y="276"/>
                      <a:pt x="267" y="324"/>
                    </a:cubicBezTo>
                    <a:cubicBezTo>
                      <a:pt x="201" y="373"/>
                      <a:pt x="143" y="418"/>
                      <a:pt x="103" y="467"/>
                    </a:cubicBezTo>
                    <a:cubicBezTo>
                      <a:pt x="27" y="564"/>
                      <a:pt x="1" y="617"/>
                      <a:pt x="1" y="617"/>
                    </a:cubicBezTo>
                    <a:cubicBezTo>
                      <a:pt x="1" y="617"/>
                      <a:pt x="68" y="596"/>
                      <a:pt x="165" y="559"/>
                    </a:cubicBezTo>
                    <a:cubicBezTo>
                      <a:pt x="214" y="547"/>
                      <a:pt x="285" y="542"/>
                      <a:pt x="351" y="524"/>
                    </a:cubicBezTo>
                    <a:cubicBezTo>
                      <a:pt x="423" y="516"/>
                      <a:pt x="503" y="516"/>
                      <a:pt x="587" y="506"/>
                    </a:cubicBezTo>
                    <a:cubicBezTo>
                      <a:pt x="634" y="508"/>
                      <a:pt x="679" y="508"/>
                      <a:pt x="726" y="508"/>
                    </a:cubicBezTo>
                    <a:cubicBezTo>
                      <a:pt x="772" y="508"/>
                      <a:pt x="820" y="508"/>
                      <a:pt x="871" y="510"/>
                    </a:cubicBezTo>
                    <a:cubicBezTo>
                      <a:pt x="973" y="516"/>
                      <a:pt x="1080" y="520"/>
                      <a:pt x="1191" y="528"/>
                    </a:cubicBezTo>
                    <a:cubicBezTo>
                      <a:pt x="1412" y="547"/>
                      <a:pt x="1652" y="564"/>
                      <a:pt x="1892" y="577"/>
                    </a:cubicBezTo>
                    <a:cubicBezTo>
                      <a:pt x="2136" y="596"/>
                      <a:pt x="2379" y="604"/>
                      <a:pt x="2615" y="604"/>
                    </a:cubicBezTo>
                    <a:cubicBezTo>
                      <a:pt x="2850" y="604"/>
                      <a:pt x="3072" y="590"/>
                      <a:pt x="3264" y="569"/>
                    </a:cubicBezTo>
                    <a:cubicBezTo>
                      <a:pt x="3454" y="542"/>
                      <a:pt x="3618" y="502"/>
                      <a:pt x="3729" y="467"/>
                    </a:cubicBezTo>
                    <a:cubicBezTo>
                      <a:pt x="3831" y="426"/>
                      <a:pt x="3893" y="395"/>
                      <a:pt x="3893" y="395"/>
                    </a:cubicBezTo>
                    <a:cubicBezTo>
                      <a:pt x="3893" y="395"/>
                      <a:pt x="3827" y="377"/>
                      <a:pt x="3716" y="356"/>
                    </a:cubicBezTo>
                    <a:cubicBezTo>
                      <a:pt x="3663" y="342"/>
                      <a:pt x="3600" y="320"/>
                      <a:pt x="3530" y="303"/>
                    </a:cubicBezTo>
                    <a:cubicBezTo>
                      <a:pt x="3454" y="285"/>
                      <a:pt x="3370" y="258"/>
                      <a:pt x="3281" y="240"/>
                    </a:cubicBezTo>
                    <a:cubicBezTo>
                      <a:pt x="2922" y="147"/>
                      <a:pt x="2438" y="45"/>
                      <a:pt x="1927" y="10"/>
                    </a:cubicBezTo>
                    <a:cubicBezTo>
                      <a:pt x="1825" y="4"/>
                      <a:pt x="1724" y="1"/>
                      <a:pt x="1623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49"/>
              <p:cNvSpPr/>
              <p:nvPr/>
            </p:nvSpPr>
            <p:spPr>
              <a:xfrm>
                <a:off x="5905400" y="1580175"/>
                <a:ext cx="90000" cy="1354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5416" extrusionOk="0">
                    <a:moveTo>
                      <a:pt x="712" y="1"/>
                    </a:moveTo>
                    <a:cubicBezTo>
                      <a:pt x="624" y="1"/>
                      <a:pt x="534" y="18"/>
                      <a:pt x="449" y="54"/>
                    </a:cubicBezTo>
                    <a:cubicBezTo>
                      <a:pt x="133" y="187"/>
                      <a:pt x="0" y="525"/>
                      <a:pt x="142" y="813"/>
                    </a:cubicBezTo>
                    <a:lnTo>
                      <a:pt x="2317" y="5083"/>
                    </a:lnTo>
                    <a:cubicBezTo>
                      <a:pt x="2424" y="5292"/>
                      <a:pt x="2649" y="5415"/>
                      <a:pt x="2885" y="5415"/>
                    </a:cubicBezTo>
                    <a:cubicBezTo>
                      <a:pt x="2973" y="5415"/>
                      <a:pt x="3063" y="5398"/>
                      <a:pt x="3147" y="5362"/>
                    </a:cubicBezTo>
                    <a:cubicBezTo>
                      <a:pt x="3462" y="5229"/>
                      <a:pt x="3600" y="4892"/>
                      <a:pt x="3453" y="4608"/>
                    </a:cubicBezTo>
                    <a:lnTo>
                      <a:pt x="1278" y="333"/>
                    </a:lnTo>
                    <a:cubicBezTo>
                      <a:pt x="1175" y="124"/>
                      <a:pt x="949" y="1"/>
                      <a:pt x="712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9"/>
              <p:cNvSpPr/>
              <p:nvPr/>
            </p:nvSpPr>
            <p:spPr>
              <a:xfrm>
                <a:off x="5893975" y="1761825"/>
                <a:ext cx="940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760" h="760" extrusionOk="0">
                    <a:moveTo>
                      <a:pt x="417" y="1"/>
                    </a:moveTo>
                    <a:cubicBezTo>
                      <a:pt x="187" y="1"/>
                      <a:pt x="0" y="169"/>
                      <a:pt x="0" y="382"/>
                    </a:cubicBezTo>
                    <a:cubicBezTo>
                      <a:pt x="0" y="591"/>
                      <a:pt x="187" y="759"/>
                      <a:pt x="417" y="759"/>
                    </a:cubicBezTo>
                    <a:lnTo>
                      <a:pt x="3342" y="759"/>
                    </a:lnTo>
                    <a:cubicBezTo>
                      <a:pt x="3573" y="759"/>
                      <a:pt x="3759" y="591"/>
                      <a:pt x="3759" y="382"/>
                    </a:cubicBezTo>
                    <a:cubicBezTo>
                      <a:pt x="3759" y="169"/>
                      <a:pt x="3573" y="1"/>
                      <a:pt x="3342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9"/>
              <p:cNvSpPr/>
              <p:nvPr/>
            </p:nvSpPr>
            <p:spPr>
              <a:xfrm>
                <a:off x="5913950" y="2167850"/>
                <a:ext cx="88000" cy="107975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4319" extrusionOk="0">
                    <a:moveTo>
                      <a:pt x="2805" y="0"/>
                    </a:moveTo>
                    <a:cubicBezTo>
                      <a:pt x="2592" y="0"/>
                      <a:pt x="2385" y="98"/>
                      <a:pt x="2268" y="275"/>
                    </a:cubicBezTo>
                    <a:lnTo>
                      <a:pt x="177" y="3456"/>
                    </a:lnTo>
                    <a:cubicBezTo>
                      <a:pt x="0" y="3728"/>
                      <a:pt x="97" y="4079"/>
                      <a:pt x="394" y="4238"/>
                    </a:cubicBezTo>
                    <a:cubicBezTo>
                      <a:pt x="497" y="4296"/>
                      <a:pt x="607" y="4318"/>
                      <a:pt x="714" y="4318"/>
                    </a:cubicBezTo>
                    <a:cubicBezTo>
                      <a:pt x="927" y="4318"/>
                      <a:pt x="1136" y="4220"/>
                      <a:pt x="1256" y="4042"/>
                    </a:cubicBezTo>
                    <a:lnTo>
                      <a:pt x="3342" y="861"/>
                    </a:lnTo>
                    <a:cubicBezTo>
                      <a:pt x="3520" y="590"/>
                      <a:pt x="3422" y="240"/>
                      <a:pt x="3124" y="80"/>
                    </a:cubicBezTo>
                    <a:cubicBezTo>
                      <a:pt x="3024" y="26"/>
                      <a:pt x="2914" y="0"/>
                      <a:pt x="2805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9"/>
              <p:cNvSpPr/>
              <p:nvPr/>
            </p:nvSpPr>
            <p:spPr>
              <a:xfrm>
                <a:off x="5893975" y="1862675"/>
                <a:ext cx="1096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4385" h="765" extrusionOk="0">
                    <a:moveTo>
                      <a:pt x="417" y="1"/>
                    </a:moveTo>
                    <a:cubicBezTo>
                      <a:pt x="187" y="1"/>
                      <a:pt x="0" y="174"/>
                      <a:pt x="0" y="383"/>
                    </a:cubicBezTo>
                    <a:cubicBezTo>
                      <a:pt x="0" y="591"/>
                      <a:pt x="187" y="764"/>
                      <a:pt x="417" y="764"/>
                    </a:cubicBezTo>
                    <a:lnTo>
                      <a:pt x="3968" y="764"/>
                    </a:lnTo>
                    <a:cubicBezTo>
                      <a:pt x="4198" y="764"/>
                      <a:pt x="4385" y="591"/>
                      <a:pt x="4385" y="383"/>
                    </a:cubicBezTo>
                    <a:cubicBezTo>
                      <a:pt x="4385" y="174"/>
                      <a:pt x="4198" y="1"/>
                      <a:pt x="3968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9"/>
              <p:cNvSpPr/>
              <p:nvPr/>
            </p:nvSpPr>
            <p:spPr>
              <a:xfrm>
                <a:off x="5888750" y="1952125"/>
                <a:ext cx="13582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5433" h="764" extrusionOk="0">
                    <a:moveTo>
                      <a:pt x="417" y="1"/>
                    </a:moveTo>
                    <a:cubicBezTo>
                      <a:pt x="187" y="1"/>
                      <a:pt x="0" y="173"/>
                      <a:pt x="0" y="382"/>
                    </a:cubicBezTo>
                    <a:cubicBezTo>
                      <a:pt x="0" y="591"/>
                      <a:pt x="187" y="763"/>
                      <a:pt x="417" y="763"/>
                    </a:cubicBezTo>
                    <a:lnTo>
                      <a:pt x="5011" y="763"/>
                    </a:lnTo>
                    <a:cubicBezTo>
                      <a:pt x="5247" y="763"/>
                      <a:pt x="5433" y="591"/>
                      <a:pt x="5433" y="382"/>
                    </a:cubicBezTo>
                    <a:cubicBezTo>
                      <a:pt x="5433" y="173"/>
                      <a:pt x="5247" y="1"/>
                      <a:pt x="5011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9"/>
              <p:cNvSpPr/>
              <p:nvPr/>
            </p:nvSpPr>
            <p:spPr>
              <a:xfrm>
                <a:off x="5888750" y="2042000"/>
                <a:ext cx="1214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856" h="760" extrusionOk="0">
                    <a:moveTo>
                      <a:pt x="417" y="1"/>
                    </a:moveTo>
                    <a:cubicBezTo>
                      <a:pt x="187" y="1"/>
                      <a:pt x="0" y="169"/>
                      <a:pt x="0" y="382"/>
                    </a:cubicBezTo>
                    <a:cubicBezTo>
                      <a:pt x="0" y="591"/>
                      <a:pt x="187" y="759"/>
                      <a:pt x="417" y="759"/>
                    </a:cubicBezTo>
                    <a:lnTo>
                      <a:pt x="4438" y="759"/>
                    </a:lnTo>
                    <a:cubicBezTo>
                      <a:pt x="4669" y="759"/>
                      <a:pt x="4856" y="591"/>
                      <a:pt x="4856" y="382"/>
                    </a:cubicBezTo>
                    <a:cubicBezTo>
                      <a:pt x="4856" y="169"/>
                      <a:pt x="4669" y="1"/>
                      <a:pt x="4438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9"/>
              <p:cNvSpPr/>
              <p:nvPr/>
            </p:nvSpPr>
            <p:spPr>
              <a:xfrm>
                <a:off x="5888750" y="2138100"/>
                <a:ext cx="12140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4856" h="764" extrusionOk="0">
                    <a:moveTo>
                      <a:pt x="417" y="0"/>
                    </a:moveTo>
                    <a:cubicBezTo>
                      <a:pt x="187" y="0"/>
                      <a:pt x="0" y="173"/>
                      <a:pt x="0" y="381"/>
                    </a:cubicBezTo>
                    <a:cubicBezTo>
                      <a:pt x="0" y="590"/>
                      <a:pt x="187" y="764"/>
                      <a:pt x="417" y="764"/>
                    </a:cubicBezTo>
                    <a:lnTo>
                      <a:pt x="4438" y="764"/>
                    </a:lnTo>
                    <a:cubicBezTo>
                      <a:pt x="4669" y="764"/>
                      <a:pt x="4856" y="590"/>
                      <a:pt x="4856" y="381"/>
                    </a:cubicBezTo>
                    <a:cubicBezTo>
                      <a:pt x="4856" y="173"/>
                      <a:pt x="4669" y="0"/>
                      <a:pt x="4438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9"/>
              <p:cNvSpPr/>
              <p:nvPr/>
            </p:nvSpPr>
            <p:spPr>
              <a:xfrm>
                <a:off x="6133300" y="1580175"/>
                <a:ext cx="90000" cy="135400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5416" extrusionOk="0">
                    <a:moveTo>
                      <a:pt x="2886" y="1"/>
                    </a:moveTo>
                    <a:cubicBezTo>
                      <a:pt x="2651" y="1"/>
                      <a:pt x="2424" y="124"/>
                      <a:pt x="2317" y="333"/>
                    </a:cubicBezTo>
                    <a:lnTo>
                      <a:pt x="142" y="4608"/>
                    </a:lnTo>
                    <a:cubicBezTo>
                      <a:pt x="0" y="4892"/>
                      <a:pt x="133" y="5229"/>
                      <a:pt x="449" y="5362"/>
                    </a:cubicBezTo>
                    <a:cubicBezTo>
                      <a:pt x="533" y="5398"/>
                      <a:pt x="621" y="5415"/>
                      <a:pt x="711" y="5415"/>
                    </a:cubicBezTo>
                    <a:cubicBezTo>
                      <a:pt x="950" y="5415"/>
                      <a:pt x="1176" y="5292"/>
                      <a:pt x="1283" y="5083"/>
                    </a:cubicBezTo>
                    <a:lnTo>
                      <a:pt x="3454" y="813"/>
                    </a:lnTo>
                    <a:cubicBezTo>
                      <a:pt x="3600" y="525"/>
                      <a:pt x="3462" y="187"/>
                      <a:pt x="3147" y="54"/>
                    </a:cubicBezTo>
                    <a:cubicBezTo>
                      <a:pt x="3063" y="18"/>
                      <a:pt x="2974" y="1"/>
                      <a:pt x="2886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9"/>
              <p:cNvSpPr/>
              <p:nvPr/>
            </p:nvSpPr>
            <p:spPr>
              <a:xfrm>
                <a:off x="6140625" y="1761825"/>
                <a:ext cx="940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760" h="760" extrusionOk="0">
                    <a:moveTo>
                      <a:pt x="418" y="1"/>
                    </a:moveTo>
                    <a:cubicBezTo>
                      <a:pt x="191" y="1"/>
                      <a:pt x="0" y="169"/>
                      <a:pt x="0" y="382"/>
                    </a:cubicBezTo>
                    <a:cubicBezTo>
                      <a:pt x="0" y="591"/>
                      <a:pt x="191" y="759"/>
                      <a:pt x="418" y="759"/>
                    </a:cubicBezTo>
                    <a:lnTo>
                      <a:pt x="3343" y="759"/>
                    </a:lnTo>
                    <a:cubicBezTo>
                      <a:pt x="3573" y="759"/>
                      <a:pt x="3759" y="591"/>
                      <a:pt x="3759" y="382"/>
                    </a:cubicBezTo>
                    <a:cubicBezTo>
                      <a:pt x="3759" y="169"/>
                      <a:pt x="3573" y="1"/>
                      <a:pt x="3343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9"/>
              <p:cNvSpPr/>
              <p:nvPr/>
            </p:nvSpPr>
            <p:spPr>
              <a:xfrm>
                <a:off x="6126750" y="2167850"/>
                <a:ext cx="87900" cy="107975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4319" extrusionOk="0">
                    <a:moveTo>
                      <a:pt x="712" y="0"/>
                    </a:moveTo>
                    <a:cubicBezTo>
                      <a:pt x="602" y="0"/>
                      <a:pt x="492" y="26"/>
                      <a:pt x="391" y="80"/>
                    </a:cubicBezTo>
                    <a:cubicBezTo>
                      <a:pt x="98" y="240"/>
                      <a:pt x="0" y="590"/>
                      <a:pt x="174" y="861"/>
                    </a:cubicBezTo>
                    <a:lnTo>
                      <a:pt x="2264" y="4042"/>
                    </a:lnTo>
                    <a:cubicBezTo>
                      <a:pt x="2380" y="4220"/>
                      <a:pt x="2588" y="4318"/>
                      <a:pt x="2801" y="4318"/>
                    </a:cubicBezTo>
                    <a:cubicBezTo>
                      <a:pt x="2912" y="4318"/>
                      <a:pt x="3023" y="4296"/>
                      <a:pt x="3126" y="4238"/>
                    </a:cubicBezTo>
                    <a:cubicBezTo>
                      <a:pt x="3423" y="4079"/>
                      <a:pt x="3515" y="3728"/>
                      <a:pt x="3339" y="3456"/>
                    </a:cubicBezTo>
                    <a:lnTo>
                      <a:pt x="1252" y="275"/>
                    </a:lnTo>
                    <a:cubicBezTo>
                      <a:pt x="1135" y="98"/>
                      <a:pt x="926" y="0"/>
                      <a:pt x="712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49"/>
              <p:cNvSpPr/>
              <p:nvPr/>
            </p:nvSpPr>
            <p:spPr>
              <a:xfrm>
                <a:off x="6124975" y="1862675"/>
                <a:ext cx="1096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4386" h="765" extrusionOk="0">
                    <a:moveTo>
                      <a:pt x="417" y="1"/>
                    </a:moveTo>
                    <a:cubicBezTo>
                      <a:pt x="187" y="1"/>
                      <a:pt x="1" y="174"/>
                      <a:pt x="1" y="383"/>
                    </a:cubicBezTo>
                    <a:cubicBezTo>
                      <a:pt x="1" y="591"/>
                      <a:pt x="187" y="764"/>
                      <a:pt x="417" y="764"/>
                    </a:cubicBezTo>
                    <a:lnTo>
                      <a:pt x="3969" y="764"/>
                    </a:lnTo>
                    <a:cubicBezTo>
                      <a:pt x="4199" y="764"/>
                      <a:pt x="4385" y="591"/>
                      <a:pt x="4385" y="383"/>
                    </a:cubicBezTo>
                    <a:cubicBezTo>
                      <a:pt x="4385" y="174"/>
                      <a:pt x="4199" y="1"/>
                      <a:pt x="3969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49"/>
              <p:cNvSpPr/>
              <p:nvPr/>
            </p:nvSpPr>
            <p:spPr>
              <a:xfrm>
                <a:off x="6104100" y="1952125"/>
                <a:ext cx="13575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5430" h="764" extrusionOk="0">
                    <a:moveTo>
                      <a:pt x="418" y="1"/>
                    </a:moveTo>
                    <a:cubicBezTo>
                      <a:pt x="187" y="1"/>
                      <a:pt x="1" y="173"/>
                      <a:pt x="1" y="382"/>
                    </a:cubicBezTo>
                    <a:cubicBezTo>
                      <a:pt x="1" y="591"/>
                      <a:pt x="187" y="763"/>
                      <a:pt x="418" y="763"/>
                    </a:cubicBezTo>
                    <a:lnTo>
                      <a:pt x="5012" y="763"/>
                    </a:lnTo>
                    <a:cubicBezTo>
                      <a:pt x="5243" y="763"/>
                      <a:pt x="5429" y="591"/>
                      <a:pt x="5429" y="382"/>
                    </a:cubicBezTo>
                    <a:cubicBezTo>
                      <a:pt x="5429" y="173"/>
                      <a:pt x="5243" y="1"/>
                      <a:pt x="5012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9"/>
              <p:cNvSpPr/>
              <p:nvPr/>
            </p:nvSpPr>
            <p:spPr>
              <a:xfrm>
                <a:off x="6118425" y="2042000"/>
                <a:ext cx="1214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760" extrusionOk="0">
                    <a:moveTo>
                      <a:pt x="417" y="1"/>
                    </a:moveTo>
                    <a:cubicBezTo>
                      <a:pt x="192" y="1"/>
                      <a:pt x="1" y="169"/>
                      <a:pt x="1" y="382"/>
                    </a:cubicBezTo>
                    <a:cubicBezTo>
                      <a:pt x="1" y="591"/>
                      <a:pt x="192" y="759"/>
                      <a:pt x="417" y="759"/>
                    </a:cubicBezTo>
                    <a:lnTo>
                      <a:pt x="4439" y="759"/>
                    </a:lnTo>
                    <a:cubicBezTo>
                      <a:pt x="4670" y="759"/>
                      <a:pt x="4856" y="591"/>
                      <a:pt x="4856" y="382"/>
                    </a:cubicBezTo>
                    <a:cubicBezTo>
                      <a:pt x="4856" y="169"/>
                      <a:pt x="4670" y="1"/>
                      <a:pt x="4439" y="1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49"/>
              <p:cNvSpPr/>
              <p:nvPr/>
            </p:nvSpPr>
            <p:spPr>
              <a:xfrm>
                <a:off x="6118425" y="2138100"/>
                <a:ext cx="12142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764" extrusionOk="0">
                    <a:moveTo>
                      <a:pt x="417" y="0"/>
                    </a:moveTo>
                    <a:cubicBezTo>
                      <a:pt x="192" y="0"/>
                      <a:pt x="1" y="173"/>
                      <a:pt x="1" y="381"/>
                    </a:cubicBezTo>
                    <a:cubicBezTo>
                      <a:pt x="1" y="590"/>
                      <a:pt x="192" y="764"/>
                      <a:pt x="417" y="764"/>
                    </a:cubicBezTo>
                    <a:lnTo>
                      <a:pt x="4439" y="764"/>
                    </a:lnTo>
                    <a:cubicBezTo>
                      <a:pt x="4670" y="764"/>
                      <a:pt x="4856" y="590"/>
                      <a:pt x="4856" y="381"/>
                    </a:cubicBezTo>
                    <a:cubicBezTo>
                      <a:pt x="4856" y="173"/>
                      <a:pt x="4670" y="0"/>
                      <a:pt x="4439" y="0"/>
                    </a:cubicBez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9"/>
              <p:cNvSpPr/>
              <p:nvPr/>
            </p:nvSpPr>
            <p:spPr>
              <a:xfrm>
                <a:off x="5950975" y="1665725"/>
                <a:ext cx="226725" cy="553925"/>
              </a:xfrm>
              <a:custGeom>
                <a:avLst/>
                <a:gdLst/>
                <a:ahLst/>
                <a:cxnLst/>
                <a:rect l="l" t="t" r="r" b="b"/>
                <a:pathLst>
                  <a:path w="9069" h="22157" extrusionOk="0">
                    <a:moveTo>
                      <a:pt x="1" y="0"/>
                    </a:moveTo>
                    <a:lnTo>
                      <a:pt x="1" y="22157"/>
                    </a:lnTo>
                    <a:lnTo>
                      <a:pt x="9069" y="22157"/>
                    </a:lnTo>
                    <a:lnTo>
                      <a:pt x="9069" y="0"/>
                    </a:lnTo>
                    <a:close/>
                  </a:path>
                </a:pathLst>
              </a:custGeom>
              <a:solidFill>
                <a:srgbClr val="DAB4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9"/>
              <p:cNvSpPr/>
              <p:nvPr/>
            </p:nvSpPr>
            <p:spPr>
              <a:xfrm>
                <a:off x="5970300" y="1686250"/>
                <a:ext cx="188000" cy="512900"/>
              </a:xfrm>
              <a:custGeom>
                <a:avLst/>
                <a:gdLst/>
                <a:ahLst/>
                <a:cxnLst/>
                <a:rect l="l" t="t" r="r" b="b"/>
                <a:pathLst>
                  <a:path w="7520" h="20516" extrusionOk="0">
                    <a:moveTo>
                      <a:pt x="0" y="1"/>
                    </a:moveTo>
                    <a:lnTo>
                      <a:pt x="0" y="20515"/>
                    </a:lnTo>
                    <a:lnTo>
                      <a:pt x="7519" y="20515"/>
                    </a:lnTo>
                    <a:lnTo>
                      <a:pt x="7519" y="1"/>
                    </a:lnTo>
                    <a:close/>
                  </a:path>
                </a:pathLst>
              </a:custGeom>
              <a:solidFill>
                <a:srgbClr val="E6CB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9"/>
              <p:cNvSpPr/>
              <p:nvPr/>
            </p:nvSpPr>
            <p:spPr>
              <a:xfrm>
                <a:off x="5850550" y="1624125"/>
                <a:ext cx="475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0" extrusionOk="0">
                    <a:moveTo>
                      <a:pt x="1901" y="1"/>
                    </a:moveTo>
                    <a:lnTo>
                      <a:pt x="1" y="1385"/>
                    </a:lnTo>
                    <a:lnTo>
                      <a:pt x="1" y="1900"/>
                    </a:lnTo>
                    <a:lnTo>
                      <a:pt x="1901" y="1740"/>
                    </a:lnTo>
                    <a:lnTo>
                      <a:pt x="1901" y="1"/>
                    </a:lnTo>
                    <a:close/>
                  </a:path>
                </a:pathLst>
              </a:custGeom>
              <a:solidFill>
                <a:srgbClr val="AC9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9"/>
              <p:cNvSpPr/>
              <p:nvPr/>
            </p:nvSpPr>
            <p:spPr>
              <a:xfrm>
                <a:off x="6230500" y="1624125"/>
                <a:ext cx="475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1"/>
                    </a:moveTo>
                    <a:lnTo>
                      <a:pt x="0" y="1740"/>
                    </a:lnTo>
                    <a:lnTo>
                      <a:pt x="1900" y="1900"/>
                    </a:lnTo>
                    <a:lnTo>
                      <a:pt x="1900" y="138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C94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9"/>
              <p:cNvSpPr/>
              <p:nvPr/>
            </p:nvSpPr>
            <p:spPr>
              <a:xfrm>
                <a:off x="5887850" y="1682250"/>
                <a:ext cx="1102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21336" extrusionOk="0">
                    <a:moveTo>
                      <a:pt x="223" y="1"/>
                    </a:moveTo>
                    <a:cubicBezTo>
                      <a:pt x="98" y="1"/>
                      <a:pt x="0" y="99"/>
                      <a:pt x="0" y="218"/>
                    </a:cubicBezTo>
                    <a:lnTo>
                      <a:pt x="0" y="21119"/>
                    </a:lnTo>
                    <a:cubicBezTo>
                      <a:pt x="0" y="21239"/>
                      <a:pt x="98" y="21336"/>
                      <a:pt x="223" y="21336"/>
                    </a:cubicBezTo>
                    <a:cubicBezTo>
                      <a:pt x="342" y="21336"/>
                      <a:pt x="440" y="21239"/>
                      <a:pt x="440" y="21119"/>
                    </a:cubicBezTo>
                    <a:lnTo>
                      <a:pt x="440" y="18998"/>
                    </a:lnTo>
                    <a:cubicBezTo>
                      <a:pt x="219" y="18988"/>
                      <a:pt x="36" y="18820"/>
                      <a:pt x="36" y="18615"/>
                    </a:cubicBezTo>
                    <a:cubicBezTo>
                      <a:pt x="36" y="18412"/>
                      <a:pt x="219" y="18243"/>
                      <a:pt x="440" y="18238"/>
                    </a:cubicBezTo>
                    <a:lnTo>
                      <a:pt x="440" y="15149"/>
                    </a:lnTo>
                    <a:cubicBezTo>
                      <a:pt x="219" y="15141"/>
                      <a:pt x="36" y="14977"/>
                      <a:pt x="36" y="14772"/>
                    </a:cubicBezTo>
                    <a:cubicBezTo>
                      <a:pt x="36" y="14563"/>
                      <a:pt x="219" y="14399"/>
                      <a:pt x="440" y="14391"/>
                    </a:cubicBezTo>
                    <a:lnTo>
                      <a:pt x="440" y="11558"/>
                    </a:lnTo>
                    <a:cubicBezTo>
                      <a:pt x="219" y="11550"/>
                      <a:pt x="36" y="11382"/>
                      <a:pt x="36" y="11177"/>
                    </a:cubicBezTo>
                    <a:cubicBezTo>
                      <a:pt x="36" y="10973"/>
                      <a:pt x="219" y="10804"/>
                      <a:pt x="440" y="10796"/>
                    </a:cubicBezTo>
                    <a:lnTo>
                      <a:pt x="440" y="7920"/>
                    </a:lnTo>
                    <a:cubicBezTo>
                      <a:pt x="325" y="7853"/>
                      <a:pt x="245" y="7733"/>
                      <a:pt x="245" y="7600"/>
                    </a:cubicBezTo>
                    <a:cubicBezTo>
                      <a:pt x="245" y="7467"/>
                      <a:pt x="325" y="7347"/>
                      <a:pt x="440" y="7280"/>
                    </a:cubicBezTo>
                    <a:lnTo>
                      <a:pt x="440" y="3885"/>
                    </a:lnTo>
                    <a:cubicBezTo>
                      <a:pt x="325" y="3819"/>
                      <a:pt x="245" y="3698"/>
                      <a:pt x="245" y="3565"/>
                    </a:cubicBezTo>
                    <a:cubicBezTo>
                      <a:pt x="245" y="3428"/>
                      <a:pt x="325" y="3313"/>
                      <a:pt x="440" y="3241"/>
                    </a:cubicBezTo>
                    <a:lnTo>
                      <a:pt x="440" y="218"/>
                    </a:lnTo>
                    <a:cubicBezTo>
                      <a:pt x="440" y="99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49"/>
              <p:cNvSpPr/>
              <p:nvPr/>
            </p:nvSpPr>
            <p:spPr>
              <a:xfrm>
                <a:off x="5893975" y="1763275"/>
                <a:ext cx="49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44" extrusionOk="0">
                    <a:moveTo>
                      <a:pt x="195" y="0"/>
                    </a:moveTo>
                    <a:cubicBezTo>
                      <a:pt x="80" y="72"/>
                      <a:pt x="0" y="187"/>
                      <a:pt x="0" y="324"/>
                    </a:cubicBezTo>
                    <a:cubicBezTo>
                      <a:pt x="0" y="457"/>
                      <a:pt x="80" y="578"/>
                      <a:pt x="195" y="644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49"/>
              <p:cNvSpPr/>
              <p:nvPr/>
            </p:nvSpPr>
            <p:spPr>
              <a:xfrm>
                <a:off x="5893975" y="1864250"/>
                <a:ext cx="490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40" extrusionOk="0">
                    <a:moveTo>
                      <a:pt x="195" y="0"/>
                    </a:moveTo>
                    <a:cubicBezTo>
                      <a:pt x="80" y="67"/>
                      <a:pt x="0" y="187"/>
                      <a:pt x="0" y="320"/>
                    </a:cubicBezTo>
                    <a:cubicBezTo>
                      <a:pt x="0" y="453"/>
                      <a:pt x="80" y="573"/>
                      <a:pt x="195" y="640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9"/>
              <p:cNvSpPr/>
              <p:nvPr/>
            </p:nvSpPr>
            <p:spPr>
              <a:xfrm>
                <a:off x="5888750" y="1952125"/>
                <a:ext cx="1012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4" extrusionOk="0">
                    <a:moveTo>
                      <a:pt x="404" y="1"/>
                    </a:moveTo>
                    <a:cubicBezTo>
                      <a:pt x="183" y="9"/>
                      <a:pt x="0" y="178"/>
                      <a:pt x="0" y="382"/>
                    </a:cubicBezTo>
                    <a:cubicBezTo>
                      <a:pt x="0" y="587"/>
                      <a:pt x="183" y="755"/>
                      <a:pt x="404" y="763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49"/>
              <p:cNvSpPr/>
              <p:nvPr/>
            </p:nvSpPr>
            <p:spPr>
              <a:xfrm>
                <a:off x="5888750" y="2042000"/>
                <a:ext cx="101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0" extrusionOk="0">
                    <a:moveTo>
                      <a:pt x="404" y="1"/>
                    </a:moveTo>
                    <a:cubicBezTo>
                      <a:pt x="183" y="9"/>
                      <a:pt x="0" y="173"/>
                      <a:pt x="0" y="382"/>
                    </a:cubicBezTo>
                    <a:cubicBezTo>
                      <a:pt x="0" y="587"/>
                      <a:pt x="183" y="751"/>
                      <a:pt x="404" y="759"/>
                    </a:cubicBezTo>
                    <a:lnTo>
                      <a:pt x="404" y="1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49"/>
              <p:cNvSpPr/>
              <p:nvPr/>
            </p:nvSpPr>
            <p:spPr>
              <a:xfrm>
                <a:off x="5888750" y="2138200"/>
                <a:ext cx="101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0" extrusionOk="0">
                    <a:moveTo>
                      <a:pt x="404" y="0"/>
                    </a:moveTo>
                    <a:cubicBezTo>
                      <a:pt x="183" y="5"/>
                      <a:pt x="0" y="174"/>
                      <a:pt x="0" y="377"/>
                    </a:cubicBezTo>
                    <a:cubicBezTo>
                      <a:pt x="0" y="582"/>
                      <a:pt x="183" y="750"/>
                      <a:pt x="404" y="760"/>
                    </a:cubicBezTo>
                    <a:lnTo>
                      <a:pt x="404" y="0"/>
                    </a:ln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49"/>
              <p:cNvSpPr/>
              <p:nvPr/>
            </p:nvSpPr>
            <p:spPr>
              <a:xfrm>
                <a:off x="6229725" y="1682250"/>
                <a:ext cx="11000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1336" extrusionOk="0">
                    <a:moveTo>
                      <a:pt x="222" y="1"/>
                    </a:moveTo>
                    <a:cubicBezTo>
                      <a:pt x="103" y="1"/>
                      <a:pt x="0" y="99"/>
                      <a:pt x="0" y="218"/>
                    </a:cubicBezTo>
                    <a:lnTo>
                      <a:pt x="0" y="3241"/>
                    </a:lnTo>
                    <a:cubicBezTo>
                      <a:pt x="120" y="3313"/>
                      <a:pt x="195" y="3428"/>
                      <a:pt x="195" y="3565"/>
                    </a:cubicBezTo>
                    <a:cubicBezTo>
                      <a:pt x="195" y="3698"/>
                      <a:pt x="120" y="3819"/>
                      <a:pt x="0" y="3885"/>
                    </a:cubicBezTo>
                    <a:lnTo>
                      <a:pt x="0" y="7280"/>
                    </a:lnTo>
                    <a:cubicBezTo>
                      <a:pt x="120" y="7347"/>
                      <a:pt x="195" y="7467"/>
                      <a:pt x="195" y="7600"/>
                    </a:cubicBezTo>
                    <a:cubicBezTo>
                      <a:pt x="195" y="7733"/>
                      <a:pt x="120" y="7853"/>
                      <a:pt x="0" y="7920"/>
                    </a:cubicBezTo>
                    <a:lnTo>
                      <a:pt x="0" y="10796"/>
                    </a:lnTo>
                    <a:cubicBezTo>
                      <a:pt x="226" y="10804"/>
                      <a:pt x="404" y="10973"/>
                      <a:pt x="404" y="11177"/>
                    </a:cubicBezTo>
                    <a:cubicBezTo>
                      <a:pt x="404" y="11382"/>
                      <a:pt x="226" y="11550"/>
                      <a:pt x="0" y="11558"/>
                    </a:cubicBezTo>
                    <a:lnTo>
                      <a:pt x="0" y="14391"/>
                    </a:lnTo>
                    <a:cubicBezTo>
                      <a:pt x="226" y="14395"/>
                      <a:pt x="404" y="14563"/>
                      <a:pt x="404" y="14772"/>
                    </a:cubicBezTo>
                    <a:cubicBezTo>
                      <a:pt x="404" y="14977"/>
                      <a:pt x="226" y="15145"/>
                      <a:pt x="0" y="15149"/>
                    </a:cubicBezTo>
                    <a:lnTo>
                      <a:pt x="0" y="18238"/>
                    </a:lnTo>
                    <a:cubicBezTo>
                      <a:pt x="226" y="18243"/>
                      <a:pt x="404" y="18412"/>
                      <a:pt x="404" y="18615"/>
                    </a:cubicBezTo>
                    <a:cubicBezTo>
                      <a:pt x="404" y="18820"/>
                      <a:pt x="226" y="18988"/>
                      <a:pt x="0" y="18998"/>
                    </a:cubicBezTo>
                    <a:lnTo>
                      <a:pt x="0" y="21119"/>
                    </a:lnTo>
                    <a:cubicBezTo>
                      <a:pt x="0" y="21239"/>
                      <a:pt x="103" y="21336"/>
                      <a:pt x="222" y="21336"/>
                    </a:cubicBezTo>
                    <a:cubicBezTo>
                      <a:pt x="342" y="21336"/>
                      <a:pt x="439" y="21239"/>
                      <a:pt x="439" y="21119"/>
                    </a:cubicBezTo>
                    <a:lnTo>
                      <a:pt x="439" y="218"/>
                    </a:lnTo>
                    <a:cubicBezTo>
                      <a:pt x="439" y="99"/>
                      <a:pt x="342" y="1"/>
                      <a:pt x="222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49"/>
              <p:cNvSpPr/>
              <p:nvPr/>
            </p:nvSpPr>
            <p:spPr>
              <a:xfrm>
                <a:off x="6229725" y="1763275"/>
                <a:ext cx="4900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44" extrusionOk="0">
                    <a:moveTo>
                      <a:pt x="0" y="0"/>
                    </a:moveTo>
                    <a:lnTo>
                      <a:pt x="0" y="644"/>
                    </a:lnTo>
                    <a:cubicBezTo>
                      <a:pt x="120" y="578"/>
                      <a:pt x="195" y="457"/>
                      <a:pt x="195" y="324"/>
                    </a:cubicBezTo>
                    <a:cubicBezTo>
                      <a:pt x="195" y="187"/>
                      <a:pt x="120" y="72"/>
                      <a:pt x="0" y="0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49"/>
              <p:cNvSpPr/>
              <p:nvPr/>
            </p:nvSpPr>
            <p:spPr>
              <a:xfrm>
                <a:off x="6229725" y="1864250"/>
                <a:ext cx="4900" cy="160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40" extrusionOk="0">
                    <a:moveTo>
                      <a:pt x="0" y="0"/>
                    </a:moveTo>
                    <a:lnTo>
                      <a:pt x="0" y="640"/>
                    </a:lnTo>
                    <a:cubicBezTo>
                      <a:pt x="120" y="573"/>
                      <a:pt x="195" y="453"/>
                      <a:pt x="195" y="320"/>
                    </a:cubicBezTo>
                    <a:cubicBezTo>
                      <a:pt x="195" y="187"/>
                      <a:pt x="120" y="67"/>
                      <a:pt x="0" y="0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49"/>
              <p:cNvSpPr/>
              <p:nvPr/>
            </p:nvSpPr>
            <p:spPr>
              <a:xfrm>
                <a:off x="6229725" y="1952125"/>
                <a:ext cx="10125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4" extrusionOk="0">
                    <a:moveTo>
                      <a:pt x="0" y="1"/>
                    </a:moveTo>
                    <a:lnTo>
                      <a:pt x="0" y="763"/>
                    </a:lnTo>
                    <a:cubicBezTo>
                      <a:pt x="226" y="755"/>
                      <a:pt x="404" y="587"/>
                      <a:pt x="404" y="382"/>
                    </a:cubicBezTo>
                    <a:cubicBezTo>
                      <a:pt x="404" y="178"/>
                      <a:pt x="226" y="9"/>
                      <a:pt x="0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9"/>
              <p:cNvSpPr/>
              <p:nvPr/>
            </p:nvSpPr>
            <p:spPr>
              <a:xfrm>
                <a:off x="6229725" y="2042000"/>
                <a:ext cx="101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0" extrusionOk="0">
                    <a:moveTo>
                      <a:pt x="0" y="1"/>
                    </a:moveTo>
                    <a:lnTo>
                      <a:pt x="0" y="759"/>
                    </a:lnTo>
                    <a:cubicBezTo>
                      <a:pt x="226" y="755"/>
                      <a:pt x="404" y="587"/>
                      <a:pt x="404" y="382"/>
                    </a:cubicBezTo>
                    <a:cubicBezTo>
                      <a:pt x="404" y="173"/>
                      <a:pt x="226" y="5"/>
                      <a:pt x="0" y="1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9"/>
              <p:cNvSpPr/>
              <p:nvPr/>
            </p:nvSpPr>
            <p:spPr>
              <a:xfrm>
                <a:off x="6229725" y="2138200"/>
                <a:ext cx="101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405" h="760" extrusionOk="0">
                    <a:moveTo>
                      <a:pt x="0" y="0"/>
                    </a:moveTo>
                    <a:lnTo>
                      <a:pt x="0" y="760"/>
                    </a:lnTo>
                    <a:cubicBezTo>
                      <a:pt x="226" y="750"/>
                      <a:pt x="404" y="582"/>
                      <a:pt x="404" y="377"/>
                    </a:cubicBezTo>
                    <a:cubicBezTo>
                      <a:pt x="404" y="174"/>
                      <a:pt x="226" y="5"/>
                      <a:pt x="0" y="0"/>
                    </a:cubicBezTo>
                    <a:close/>
                  </a:path>
                </a:pathLst>
              </a:custGeom>
              <a:solidFill>
                <a:srgbClr val="BFA1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49"/>
              <p:cNvSpPr/>
              <p:nvPr/>
            </p:nvSpPr>
            <p:spPr>
              <a:xfrm>
                <a:off x="5875850" y="1481950"/>
                <a:ext cx="714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2237" extrusionOk="0">
                    <a:moveTo>
                      <a:pt x="2172" y="0"/>
                    </a:moveTo>
                    <a:cubicBezTo>
                      <a:pt x="1812" y="0"/>
                      <a:pt x="1353" y="346"/>
                      <a:pt x="1058" y="530"/>
                    </a:cubicBezTo>
                    <a:cubicBezTo>
                      <a:pt x="503" y="872"/>
                      <a:pt x="1" y="1373"/>
                      <a:pt x="494" y="1964"/>
                    </a:cubicBezTo>
                    <a:cubicBezTo>
                      <a:pt x="656" y="2158"/>
                      <a:pt x="831" y="2236"/>
                      <a:pt x="1008" y="2236"/>
                    </a:cubicBezTo>
                    <a:cubicBezTo>
                      <a:pt x="1484" y="2236"/>
                      <a:pt x="1975" y="1671"/>
                      <a:pt x="2270" y="1289"/>
                    </a:cubicBezTo>
                    <a:cubicBezTo>
                      <a:pt x="2563" y="916"/>
                      <a:pt x="2856" y="566"/>
                      <a:pt x="2504" y="153"/>
                    </a:cubicBezTo>
                    <a:cubicBezTo>
                      <a:pt x="2414" y="44"/>
                      <a:pt x="2299" y="0"/>
                      <a:pt x="2172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49"/>
              <p:cNvSpPr/>
              <p:nvPr/>
            </p:nvSpPr>
            <p:spPr>
              <a:xfrm>
                <a:off x="5887975" y="1494525"/>
                <a:ext cx="3917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1232" extrusionOk="0">
                    <a:moveTo>
                      <a:pt x="1193" y="0"/>
                    </a:moveTo>
                    <a:cubicBezTo>
                      <a:pt x="995" y="0"/>
                      <a:pt x="742" y="192"/>
                      <a:pt x="581" y="293"/>
                    </a:cubicBezTo>
                    <a:cubicBezTo>
                      <a:pt x="275" y="479"/>
                      <a:pt x="1" y="755"/>
                      <a:pt x="271" y="1079"/>
                    </a:cubicBezTo>
                    <a:cubicBezTo>
                      <a:pt x="360" y="1188"/>
                      <a:pt x="457" y="1232"/>
                      <a:pt x="555" y="1232"/>
                    </a:cubicBezTo>
                    <a:cubicBezTo>
                      <a:pt x="816" y="1232"/>
                      <a:pt x="1086" y="921"/>
                      <a:pt x="1247" y="711"/>
                    </a:cubicBezTo>
                    <a:cubicBezTo>
                      <a:pt x="1407" y="506"/>
                      <a:pt x="1566" y="311"/>
                      <a:pt x="1376" y="84"/>
                    </a:cubicBezTo>
                    <a:cubicBezTo>
                      <a:pt x="1326" y="24"/>
                      <a:pt x="1263" y="0"/>
                      <a:pt x="119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49"/>
              <p:cNvSpPr/>
              <p:nvPr/>
            </p:nvSpPr>
            <p:spPr>
              <a:xfrm>
                <a:off x="6181450" y="1481950"/>
                <a:ext cx="7125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850" h="2237" extrusionOk="0">
                    <a:moveTo>
                      <a:pt x="679" y="0"/>
                    </a:moveTo>
                    <a:cubicBezTo>
                      <a:pt x="552" y="0"/>
                      <a:pt x="437" y="44"/>
                      <a:pt x="346" y="153"/>
                    </a:cubicBezTo>
                    <a:cubicBezTo>
                      <a:pt x="0" y="566"/>
                      <a:pt x="293" y="916"/>
                      <a:pt x="582" y="1289"/>
                    </a:cubicBezTo>
                    <a:cubicBezTo>
                      <a:pt x="876" y="1671"/>
                      <a:pt x="1366" y="2236"/>
                      <a:pt x="1843" y="2236"/>
                    </a:cubicBezTo>
                    <a:cubicBezTo>
                      <a:pt x="2020" y="2236"/>
                      <a:pt x="2195" y="2158"/>
                      <a:pt x="2357" y="1964"/>
                    </a:cubicBezTo>
                    <a:cubicBezTo>
                      <a:pt x="2850" y="1373"/>
                      <a:pt x="2349" y="872"/>
                      <a:pt x="1794" y="530"/>
                    </a:cubicBezTo>
                    <a:cubicBezTo>
                      <a:pt x="1499" y="346"/>
                      <a:pt x="1039" y="0"/>
                      <a:pt x="679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49"/>
              <p:cNvSpPr/>
              <p:nvPr/>
            </p:nvSpPr>
            <p:spPr>
              <a:xfrm>
                <a:off x="6201425" y="1494525"/>
                <a:ext cx="3917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1232" extrusionOk="0">
                    <a:moveTo>
                      <a:pt x="374" y="0"/>
                    </a:moveTo>
                    <a:cubicBezTo>
                      <a:pt x="305" y="0"/>
                      <a:pt x="242" y="24"/>
                      <a:pt x="192" y="84"/>
                    </a:cubicBezTo>
                    <a:cubicBezTo>
                      <a:pt x="0" y="311"/>
                      <a:pt x="160" y="506"/>
                      <a:pt x="320" y="711"/>
                    </a:cubicBezTo>
                    <a:cubicBezTo>
                      <a:pt x="482" y="921"/>
                      <a:pt x="751" y="1232"/>
                      <a:pt x="1013" y="1232"/>
                    </a:cubicBezTo>
                    <a:cubicBezTo>
                      <a:pt x="1110" y="1232"/>
                      <a:pt x="1207" y="1188"/>
                      <a:pt x="1296" y="1079"/>
                    </a:cubicBezTo>
                    <a:cubicBezTo>
                      <a:pt x="1567" y="755"/>
                      <a:pt x="1292" y="479"/>
                      <a:pt x="985" y="293"/>
                    </a:cubicBezTo>
                    <a:cubicBezTo>
                      <a:pt x="825" y="192"/>
                      <a:pt x="572" y="0"/>
                      <a:pt x="37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9"/>
              <p:cNvSpPr/>
              <p:nvPr/>
            </p:nvSpPr>
            <p:spPr>
              <a:xfrm>
                <a:off x="6773650" y="2232075"/>
                <a:ext cx="318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127" extrusionOk="0">
                    <a:moveTo>
                      <a:pt x="639" y="0"/>
                    </a:moveTo>
                    <a:cubicBezTo>
                      <a:pt x="289" y="0"/>
                      <a:pt x="0" y="285"/>
                      <a:pt x="0" y="639"/>
                    </a:cubicBezTo>
                    <a:lnTo>
                      <a:pt x="0" y="1487"/>
                    </a:lnTo>
                    <a:cubicBezTo>
                      <a:pt x="0" y="1842"/>
                      <a:pt x="289" y="2126"/>
                      <a:pt x="639" y="2126"/>
                    </a:cubicBezTo>
                    <a:cubicBezTo>
                      <a:pt x="990" y="2126"/>
                      <a:pt x="1274" y="1842"/>
                      <a:pt x="1274" y="1487"/>
                    </a:cubicBezTo>
                    <a:lnTo>
                      <a:pt x="1274" y="639"/>
                    </a:lnTo>
                    <a:cubicBezTo>
                      <a:pt x="1274" y="285"/>
                      <a:pt x="990" y="0"/>
                      <a:pt x="6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49"/>
              <p:cNvSpPr/>
              <p:nvPr/>
            </p:nvSpPr>
            <p:spPr>
              <a:xfrm>
                <a:off x="6583800" y="2232075"/>
                <a:ext cx="31875" cy="53175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2127" extrusionOk="0">
                    <a:moveTo>
                      <a:pt x="635" y="0"/>
                    </a:moveTo>
                    <a:cubicBezTo>
                      <a:pt x="284" y="0"/>
                      <a:pt x="0" y="285"/>
                      <a:pt x="0" y="639"/>
                    </a:cubicBezTo>
                    <a:lnTo>
                      <a:pt x="0" y="1487"/>
                    </a:lnTo>
                    <a:cubicBezTo>
                      <a:pt x="0" y="1842"/>
                      <a:pt x="284" y="2126"/>
                      <a:pt x="635" y="2126"/>
                    </a:cubicBezTo>
                    <a:cubicBezTo>
                      <a:pt x="986" y="2126"/>
                      <a:pt x="1274" y="1842"/>
                      <a:pt x="1274" y="1487"/>
                    </a:cubicBezTo>
                    <a:lnTo>
                      <a:pt x="1274" y="639"/>
                    </a:lnTo>
                    <a:cubicBezTo>
                      <a:pt x="1274" y="285"/>
                      <a:pt x="986" y="0"/>
                      <a:pt x="63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49"/>
              <p:cNvSpPr/>
              <p:nvPr/>
            </p:nvSpPr>
            <p:spPr>
              <a:xfrm>
                <a:off x="6838125" y="2012375"/>
                <a:ext cx="41500" cy="137625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5505" extrusionOk="0">
                    <a:moveTo>
                      <a:pt x="830" y="0"/>
                    </a:moveTo>
                    <a:cubicBezTo>
                      <a:pt x="373" y="0"/>
                      <a:pt x="0" y="369"/>
                      <a:pt x="0" y="830"/>
                    </a:cubicBezTo>
                    <a:lnTo>
                      <a:pt x="0" y="4674"/>
                    </a:lnTo>
                    <a:cubicBezTo>
                      <a:pt x="0" y="5136"/>
                      <a:pt x="373" y="5504"/>
                      <a:pt x="830" y="5504"/>
                    </a:cubicBezTo>
                    <a:cubicBezTo>
                      <a:pt x="1291" y="5504"/>
                      <a:pt x="1660" y="5136"/>
                      <a:pt x="1660" y="4674"/>
                    </a:cubicBezTo>
                    <a:lnTo>
                      <a:pt x="1660" y="830"/>
                    </a:lnTo>
                    <a:cubicBezTo>
                      <a:pt x="1660" y="369"/>
                      <a:pt x="1291" y="0"/>
                      <a:pt x="8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49"/>
              <p:cNvSpPr/>
              <p:nvPr/>
            </p:nvSpPr>
            <p:spPr>
              <a:xfrm>
                <a:off x="6840100" y="1665725"/>
                <a:ext cx="41525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5509" extrusionOk="0">
                    <a:moveTo>
                      <a:pt x="831" y="0"/>
                    </a:moveTo>
                    <a:cubicBezTo>
                      <a:pt x="370" y="0"/>
                      <a:pt x="1" y="369"/>
                      <a:pt x="1" y="831"/>
                    </a:cubicBezTo>
                    <a:lnTo>
                      <a:pt x="1" y="4674"/>
                    </a:lnTo>
                    <a:cubicBezTo>
                      <a:pt x="1" y="5136"/>
                      <a:pt x="370" y="5509"/>
                      <a:pt x="831" y="5509"/>
                    </a:cubicBezTo>
                    <a:cubicBezTo>
                      <a:pt x="1288" y="5509"/>
                      <a:pt x="1661" y="5136"/>
                      <a:pt x="1661" y="4674"/>
                    </a:cubicBezTo>
                    <a:lnTo>
                      <a:pt x="1661" y="831"/>
                    </a:lnTo>
                    <a:cubicBezTo>
                      <a:pt x="1661" y="369"/>
                      <a:pt x="1288" y="0"/>
                      <a:pt x="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49"/>
              <p:cNvSpPr/>
              <p:nvPr/>
            </p:nvSpPr>
            <p:spPr>
              <a:xfrm>
                <a:off x="6509650" y="2012375"/>
                <a:ext cx="41550" cy="137625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5505" extrusionOk="0">
                    <a:moveTo>
                      <a:pt x="832" y="0"/>
                    </a:moveTo>
                    <a:cubicBezTo>
                      <a:pt x="374" y="0"/>
                      <a:pt x="1" y="369"/>
                      <a:pt x="1" y="830"/>
                    </a:cubicBezTo>
                    <a:lnTo>
                      <a:pt x="1" y="4674"/>
                    </a:lnTo>
                    <a:cubicBezTo>
                      <a:pt x="1" y="5136"/>
                      <a:pt x="374" y="5504"/>
                      <a:pt x="832" y="5504"/>
                    </a:cubicBezTo>
                    <a:cubicBezTo>
                      <a:pt x="1289" y="5504"/>
                      <a:pt x="1661" y="5136"/>
                      <a:pt x="1661" y="4674"/>
                    </a:cubicBezTo>
                    <a:lnTo>
                      <a:pt x="1661" y="830"/>
                    </a:lnTo>
                    <a:cubicBezTo>
                      <a:pt x="1661" y="369"/>
                      <a:pt x="1289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49"/>
              <p:cNvSpPr/>
              <p:nvPr/>
            </p:nvSpPr>
            <p:spPr>
              <a:xfrm>
                <a:off x="6507650" y="1665725"/>
                <a:ext cx="415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1662" h="5509" extrusionOk="0">
                    <a:moveTo>
                      <a:pt x="832" y="0"/>
                    </a:moveTo>
                    <a:cubicBezTo>
                      <a:pt x="374" y="0"/>
                      <a:pt x="1" y="369"/>
                      <a:pt x="1" y="831"/>
                    </a:cubicBezTo>
                    <a:lnTo>
                      <a:pt x="1" y="4674"/>
                    </a:lnTo>
                    <a:cubicBezTo>
                      <a:pt x="1" y="5136"/>
                      <a:pt x="374" y="5509"/>
                      <a:pt x="832" y="5509"/>
                    </a:cubicBezTo>
                    <a:cubicBezTo>
                      <a:pt x="1293" y="5509"/>
                      <a:pt x="1662" y="5136"/>
                      <a:pt x="1662" y="4674"/>
                    </a:cubicBezTo>
                    <a:lnTo>
                      <a:pt x="1662" y="831"/>
                    </a:lnTo>
                    <a:cubicBezTo>
                      <a:pt x="1662" y="369"/>
                      <a:pt x="1293" y="0"/>
                      <a:pt x="8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9"/>
              <p:cNvSpPr/>
              <p:nvPr/>
            </p:nvSpPr>
            <p:spPr>
              <a:xfrm>
                <a:off x="6520550" y="1511400"/>
                <a:ext cx="348525" cy="764425"/>
              </a:xfrm>
              <a:custGeom>
                <a:avLst/>
                <a:gdLst/>
                <a:ahLst/>
                <a:cxnLst/>
                <a:rect l="l" t="t" r="r" b="b"/>
                <a:pathLst>
                  <a:path w="13941" h="30577" extrusionOk="0">
                    <a:moveTo>
                      <a:pt x="4749" y="0"/>
                    </a:moveTo>
                    <a:cubicBezTo>
                      <a:pt x="3698" y="0"/>
                      <a:pt x="0" y="1176"/>
                      <a:pt x="0" y="4368"/>
                    </a:cubicBezTo>
                    <a:lnTo>
                      <a:pt x="191" y="26967"/>
                    </a:lnTo>
                    <a:cubicBezTo>
                      <a:pt x="191" y="28020"/>
                      <a:pt x="2938" y="30576"/>
                      <a:pt x="3991" y="30576"/>
                    </a:cubicBezTo>
                    <a:lnTo>
                      <a:pt x="9942" y="30576"/>
                    </a:lnTo>
                    <a:cubicBezTo>
                      <a:pt x="10989" y="30576"/>
                      <a:pt x="13737" y="28020"/>
                      <a:pt x="13737" y="26967"/>
                    </a:cubicBezTo>
                    <a:lnTo>
                      <a:pt x="13928" y="4368"/>
                    </a:lnTo>
                    <a:cubicBezTo>
                      <a:pt x="13941" y="1273"/>
                      <a:pt x="10231" y="0"/>
                      <a:pt x="9178" y="0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9"/>
              <p:cNvSpPr/>
              <p:nvPr/>
            </p:nvSpPr>
            <p:spPr>
              <a:xfrm>
                <a:off x="6569250" y="1528150"/>
                <a:ext cx="251025" cy="232475"/>
              </a:xfrm>
              <a:custGeom>
                <a:avLst/>
                <a:gdLst/>
                <a:ahLst/>
                <a:cxnLst/>
                <a:rect l="l" t="t" r="r" b="b"/>
                <a:pathLst>
                  <a:path w="10041" h="9299" extrusionOk="0">
                    <a:moveTo>
                      <a:pt x="3422" y="0"/>
                    </a:moveTo>
                    <a:cubicBezTo>
                      <a:pt x="2664" y="0"/>
                      <a:pt x="1" y="853"/>
                      <a:pt x="1" y="3147"/>
                    </a:cubicBezTo>
                    <a:lnTo>
                      <a:pt x="54" y="9299"/>
                    </a:lnTo>
                    <a:cubicBezTo>
                      <a:pt x="386" y="8752"/>
                      <a:pt x="990" y="8385"/>
                      <a:pt x="1678" y="8385"/>
                    </a:cubicBezTo>
                    <a:lnTo>
                      <a:pt x="2650" y="8385"/>
                    </a:lnTo>
                    <a:lnTo>
                      <a:pt x="2650" y="4284"/>
                    </a:lnTo>
                    <a:cubicBezTo>
                      <a:pt x="2650" y="3236"/>
                      <a:pt x="3498" y="2383"/>
                      <a:pt x="4550" y="2383"/>
                    </a:cubicBezTo>
                    <a:lnTo>
                      <a:pt x="5300" y="2383"/>
                    </a:lnTo>
                    <a:cubicBezTo>
                      <a:pt x="6352" y="2383"/>
                      <a:pt x="7199" y="3236"/>
                      <a:pt x="7199" y="4284"/>
                    </a:cubicBezTo>
                    <a:lnTo>
                      <a:pt x="7199" y="8385"/>
                    </a:lnTo>
                    <a:lnTo>
                      <a:pt x="8354" y="8385"/>
                    </a:lnTo>
                    <a:cubicBezTo>
                      <a:pt x="9041" y="8385"/>
                      <a:pt x="9645" y="8752"/>
                      <a:pt x="9979" y="9299"/>
                    </a:cubicBezTo>
                    <a:lnTo>
                      <a:pt x="10032" y="3147"/>
                    </a:lnTo>
                    <a:cubicBezTo>
                      <a:pt x="10040" y="919"/>
                      <a:pt x="7369" y="0"/>
                      <a:pt x="6614" y="0"/>
                    </a:cubicBezTo>
                    <a:close/>
                  </a:path>
                </a:pathLst>
              </a:custGeom>
              <a:solidFill>
                <a:srgbClr val="9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9"/>
              <p:cNvSpPr/>
              <p:nvPr/>
            </p:nvSpPr>
            <p:spPr>
              <a:xfrm>
                <a:off x="6635475" y="1587725"/>
                <a:ext cx="113775" cy="386600"/>
              </a:xfrm>
              <a:custGeom>
                <a:avLst/>
                <a:gdLst/>
                <a:ahLst/>
                <a:cxnLst/>
                <a:rect l="l" t="t" r="r" b="b"/>
                <a:pathLst>
                  <a:path w="4551" h="15464" extrusionOk="0">
                    <a:moveTo>
                      <a:pt x="1901" y="0"/>
                    </a:moveTo>
                    <a:cubicBezTo>
                      <a:pt x="849" y="0"/>
                      <a:pt x="1" y="853"/>
                      <a:pt x="1" y="1901"/>
                    </a:cubicBezTo>
                    <a:lnTo>
                      <a:pt x="1" y="13565"/>
                    </a:lnTo>
                    <a:cubicBezTo>
                      <a:pt x="1" y="14616"/>
                      <a:pt x="849" y="15464"/>
                      <a:pt x="1901" y="15464"/>
                    </a:cubicBezTo>
                    <a:lnTo>
                      <a:pt x="2651" y="15464"/>
                    </a:lnTo>
                    <a:cubicBezTo>
                      <a:pt x="3703" y="15464"/>
                      <a:pt x="4550" y="14616"/>
                      <a:pt x="4550" y="13565"/>
                    </a:cubicBezTo>
                    <a:lnTo>
                      <a:pt x="4550" y="1901"/>
                    </a:lnTo>
                    <a:cubicBezTo>
                      <a:pt x="4550" y="853"/>
                      <a:pt x="3703" y="0"/>
                      <a:pt x="2651" y="0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49"/>
              <p:cNvSpPr/>
              <p:nvPr/>
            </p:nvSpPr>
            <p:spPr>
              <a:xfrm>
                <a:off x="6563725" y="1737750"/>
                <a:ext cx="261875" cy="420225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16809" extrusionOk="0">
                    <a:moveTo>
                      <a:pt x="1899" y="1"/>
                    </a:moveTo>
                    <a:cubicBezTo>
                      <a:pt x="852" y="1"/>
                      <a:pt x="0" y="853"/>
                      <a:pt x="0" y="1900"/>
                    </a:cubicBezTo>
                    <a:lnTo>
                      <a:pt x="0" y="14908"/>
                    </a:lnTo>
                    <a:cubicBezTo>
                      <a:pt x="0" y="15957"/>
                      <a:pt x="852" y="16809"/>
                      <a:pt x="1899" y="16809"/>
                    </a:cubicBezTo>
                    <a:lnTo>
                      <a:pt x="8575" y="16809"/>
                    </a:lnTo>
                    <a:cubicBezTo>
                      <a:pt x="9622" y="16809"/>
                      <a:pt x="10474" y="15957"/>
                      <a:pt x="10474" y="14908"/>
                    </a:cubicBezTo>
                    <a:lnTo>
                      <a:pt x="10474" y="1900"/>
                    </a:lnTo>
                    <a:cubicBezTo>
                      <a:pt x="10474" y="853"/>
                      <a:pt x="9622" y="1"/>
                      <a:pt x="85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49"/>
              <p:cNvSpPr/>
              <p:nvPr/>
            </p:nvSpPr>
            <p:spPr>
              <a:xfrm>
                <a:off x="6533750" y="1765375"/>
                <a:ext cx="108200" cy="130625"/>
              </a:xfrm>
              <a:custGeom>
                <a:avLst/>
                <a:gdLst/>
                <a:ahLst/>
                <a:cxnLst/>
                <a:rect l="l" t="t" r="r" b="b"/>
                <a:pathLst>
                  <a:path w="4328" h="5225" extrusionOk="0">
                    <a:moveTo>
                      <a:pt x="643" y="1"/>
                    </a:moveTo>
                    <a:cubicBezTo>
                      <a:pt x="524" y="1"/>
                      <a:pt x="405" y="38"/>
                      <a:pt x="302" y="115"/>
                    </a:cubicBezTo>
                    <a:cubicBezTo>
                      <a:pt x="49" y="302"/>
                      <a:pt x="1" y="658"/>
                      <a:pt x="187" y="910"/>
                    </a:cubicBezTo>
                    <a:lnTo>
                      <a:pt x="3227" y="4994"/>
                    </a:lnTo>
                    <a:cubicBezTo>
                      <a:pt x="3338" y="5144"/>
                      <a:pt x="3506" y="5224"/>
                      <a:pt x="3684" y="5224"/>
                    </a:cubicBezTo>
                    <a:cubicBezTo>
                      <a:pt x="3799" y="5224"/>
                      <a:pt x="3920" y="5189"/>
                      <a:pt x="4022" y="5113"/>
                    </a:cubicBezTo>
                    <a:cubicBezTo>
                      <a:pt x="4274" y="4923"/>
                      <a:pt x="4328" y="4568"/>
                      <a:pt x="4137" y="4314"/>
                    </a:cubicBezTo>
                    <a:lnTo>
                      <a:pt x="1101" y="232"/>
                    </a:lnTo>
                    <a:cubicBezTo>
                      <a:pt x="988" y="81"/>
                      <a:pt x="816" y="1"/>
                      <a:pt x="643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49"/>
              <p:cNvSpPr/>
              <p:nvPr/>
            </p:nvSpPr>
            <p:spPr>
              <a:xfrm>
                <a:off x="6547275" y="2052675"/>
                <a:ext cx="81050" cy="110400"/>
              </a:xfrm>
              <a:custGeom>
                <a:avLst/>
                <a:gdLst/>
                <a:ahLst/>
                <a:cxnLst/>
                <a:rect l="l" t="t" r="r" b="b"/>
                <a:pathLst>
                  <a:path w="3242" h="4416" extrusionOk="0">
                    <a:moveTo>
                      <a:pt x="2812" y="1"/>
                    </a:moveTo>
                    <a:cubicBezTo>
                      <a:pt x="2688" y="1"/>
                      <a:pt x="2565" y="62"/>
                      <a:pt x="2490" y="172"/>
                    </a:cubicBezTo>
                    <a:lnTo>
                      <a:pt x="116" y="3829"/>
                    </a:lnTo>
                    <a:cubicBezTo>
                      <a:pt x="1" y="4007"/>
                      <a:pt x="50" y="4243"/>
                      <a:pt x="227" y="4353"/>
                    </a:cubicBezTo>
                    <a:cubicBezTo>
                      <a:pt x="294" y="4398"/>
                      <a:pt x="365" y="4415"/>
                      <a:pt x="436" y="4415"/>
                    </a:cubicBezTo>
                    <a:cubicBezTo>
                      <a:pt x="560" y="4415"/>
                      <a:pt x="680" y="4353"/>
                      <a:pt x="755" y="4243"/>
                    </a:cubicBezTo>
                    <a:lnTo>
                      <a:pt x="3125" y="586"/>
                    </a:lnTo>
                    <a:cubicBezTo>
                      <a:pt x="3241" y="412"/>
                      <a:pt x="3192" y="177"/>
                      <a:pt x="3014" y="62"/>
                    </a:cubicBezTo>
                    <a:cubicBezTo>
                      <a:pt x="2952" y="20"/>
                      <a:pt x="2882" y="1"/>
                      <a:pt x="2812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49"/>
              <p:cNvSpPr/>
              <p:nvPr/>
            </p:nvSpPr>
            <p:spPr>
              <a:xfrm>
                <a:off x="6540275" y="1974300"/>
                <a:ext cx="867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469" h="760" extrusionOk="0">
                    <a:moveTo>
                      <a:pt x="383" y="1"/>
                    </a:moveTo>
                    <a:cubicBezTo>
                      <a:pt x="174" y="1"/>
                      <a:pt x="1" y="169"/>
                      <a:pt x="1" y="382"/>
                    </a:cubicBezTo>
                    <a:cubicBezTo>
                      <a:pt x="1" y="591"/>
                      <a:pt x="174" y="759"/>
                      <a:pt x="383" y="759"/>
                    </a:cubicBezTo>
                    <a:lnTo>
                      <a:pt x="3090" y="759"/>
                    </a:lnTo>
                    <a:cubicBezTo>
                      <a:pt x="3299" y="759"/>
                      <a:pt x="3468" y="591"/>
                      <a:pt x="3468" y="382"/>
                    </a:cubicBezTo>
                    <a:cubicBezTo>
                      <a:pt x="3468" y="169"/>
                      <a:pt x="3299" y="1"/>
                      <a:pt x="3090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49"/>
              <p:cNvSpPr/>
              <p:nvPr/>
            </p:nvSpPr>
            <p:spPr>
              <a:xfrm>
                <a:off x="6747325" y="1765375"/>
                <a:ext cx="108325" cy="130625"/>
              </a:xfrm>
              <a:custGeom>
                <a:avLst/>
                <a:gdLst/>
                <a:ahLst/>
                <a:cxnLst/>
                <a:rect l="l" t="t" r="r" b="b"/>
                <a:pathLst>
                  <a:path w="4333" h="5225" extrusionOk="0">
                    <a:moveTo>
                      <a:pt x="3687" y="1"/>
                    </a:moveTo>
                    <a:cubicBezTo>
                      <a:pt x="3513" y="1"/>
                      <a:pt x="3342" y="81"/>
                      <a:pt x="3228" y="232"/>
                    </a:cubicBezTo>
                    <a:lnTo>
                      <a:pt x="193" y="4314"/>
                    </a:lnTo>
                    <a:cubicBezTo>
                      <a:pt x="1" y="4568"/>
                      <a:pt x="54" y="4923"/>
                      <a:pt x="308" y="5113"/>
                    </a:cubicBezTo>
                    <a:cubicBezTo>
                      <a:pt x="410" y="5189"/>
                      <a:pt x="529" y="5224"/>
                      <a:pt x="645" y="5224"/>
                    </a:cubicBezTo>
                    <a:cubicBezTo>
                      <a:pt x="822" y="5224"/>
                      <a:pt x="991" y="5144"/>
                      <a:pt x="1106" y="4994"/>
                    </a:cubicBezTo>
                    <a:lnTo>
                      <a:pt x="4142" y="910"/>
                    </a:lnTo>
                    <a:cubicBezTo>
                      <a:pt x="4333" y="658"/>
                      <a:pt x="4280" y="302"/>
                      <a:pt x="4027" y="115"/>
                    </a:cubicBezTo>
                    <a:cubicBezTo>
                      <a:pt x="3924" y="38"/>
                      <a:pt x="3805" y="1"/>
                      <a:pt x="3687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49"/>
              <p:cNvSpPr/>
              <p:nvPr/>
            </p:nvSpPr>
            <p:spPr>
              <a:xfrm>
                <a:off x="6761000" y="2052675"/>
                <a:ext cx="81025" cy="110400"/>
              </a:xfrm>
              <a:custGeom>
                <a:avLst/>
                <a:gdLst/>
                <a:ahLst/>
                <a:cxnLst/>
                <a:rect l="l" t="t" r="r" b="b"/>
                <a:pathLst>
                  <a:path w="3241" h="4416" extrusionOk="0">
                    <a:moveTo>
                      <a:pt x="430" y="1"/>
                    </a:moveTo>
                    <a:cubicBezTo>
                      <a:pt x="359" y="1"/>
                      <a:pt x="289" y="20"/>
                      <a:pt x="226" y="62"/>
                    </a:cubicBezTo>
                    <a:cubicBezTo>
                      <a:pt x="49" y="177"/>
                      <a:pt x="0" y="412"/>
                      <a:pt x="115" y="586"/>
                    </a:cubicBezTo>
                    <a:lnTo>
                      <a:pt x="2490" y="4243"/>
                    </a:lnTo>
                    <a:cubicBezTo>
                      <a:pt x="2561" y="4353"/>
                      <a:pt x="2681" y="4415"/>
                      <a:pt x="2805" y="4415"/>
                    </a:cubicBezTo>
                    <a:cubicBezTo>
                      <a:pt x="2876" y="4415"/>
                      <a:pt x="2952" y="4398"/>
                      <a:pt x="3014" y="4353"/>
                    </a:cubicBezTo>
                    <a:cubicBezTo>
                      <a:pt x="3192" y="4243"/>
                      <a:pt x="3241" y="4007"/>
                      <a:pt x="3125" y="3829"/>
                    </a:cubicBezTo>
                    <a:lnTo>
                      <a:pt x="750" y="172"/>
                    </a:lnTo>
                    <a:cubicBezTo>
                      <a:pt x="677" y="62"/>
                      <a:pt x="554" y="1"/>
                      <a:pt x="430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49"/>
              <p:cNvSpPr/>
              <p:nvPr/>
            </p:nvSpPr>
            <p:spPr>
              <a:xfrm>
                <a:off x="6762325" y="1974300"/>
                <a:ext cx="8667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60" extrusionOk="0">
                    <a:moveTo>
                      <a:pt x="378" y="1"/>
                    </a:moveTo>
                    <a:cubicBezTo>
                      <a:pt x="169" y="1"/>
                      <a:pt x="1" y="169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085" y="759"/>
                    </a:lnTo>
                    <a:cubicBezTo>
                      <a:pt x="3298" y="759"/>
                      <a:pt x="3467" y="591"/>
                      <a:pt x="3467" y="382"/>
                    </a:cubicBezTo>
                    <a:cubicBezTo>
                      <a:pt x="3467" y="169"/>
                      <a:pt x="3298" y="1"/>
                      <a:pt x="3085" y="1"/>
                    </a:cubicBez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49"/>
              <p:cNvSpPr/>
              <p:nvPr/>
            </p:nvSpPr>
            <p:spPr>
              <a:xfrm>
                <a:off x="6595775" y="1844500"/>
                <a:ext cx="197875" cy="250125"/>
              </a:xfrm>
              <a:custGeom>
                <a:avLst/>
                <a:gdLst/>
                <a:ahLst/>
                <a:cxnLst/>
                <a:rect l="l" t="t" r="r" b="b"/>
                <a:pathLst>
                  <a:path w="7915" h="10005" extrusionOk="0">
                    <a:moveTo>
                      <a:pt x="1" y="0"/>
                    </a:moveTo>
                    <a:lnTo>
                      <a:pt x="1" y="10005"/>
                    </a:lnTo>
                    <a:lnTo>
                      <a:pt x="7914" y="10005"/>
                    </a:lnTo>
                    <a:lnTo>
                      <a:pt x="7914" y="0"/>
                    </a:lnTo>
                    <a:close/>
                  </a:path>
                </a:pathLst>
              </a:custGeom>
              <a:solidFill>
                <a:srgbClr val="7F7D8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49"/>
              <p:cNvSpPr/>
              <p:nvPr/>
            </p:nvSpPr>
            <p:spPr>
              <a:xfrm>
                <a:off x="6615525" y="1869575"/>
                <a:ext cx="158250" cy="200075"/>
              </a:xfrm>
              <a:custGeom>
                <a:avLst/>
                <a:gdLst/>
                <a:ahLst/>
                <a:cxnLst/>
                <a:rect l="l" t="t" r="r" b="b"/>
                <a:pathLst>
                  <a:path w="6330" h="8003" extrusionOk="0">
                    <a:moveTo>
                      <a:pt x="0" y="1"/>
                    </a:moveTo>
                    <a:lnTo>
                      <a:pt x="0" y="8002"/>
                    </a:lnTo>
                    <a:lnTo>
                      <a:pt x="6329" y="8002"/>
                    </a:lnTo>
                    <a:lnTo>
                      <a:pt x="6329" y="1"/>
                    </a:lnTo>
                    <a:close/>
                  </a:path>
                </a:pathLst>
              </a:custGeom>
              <a:solidFill>
                <a:srgbClr val="908D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49"/>
              <p:cNvSpPr/>
              <p:nvPr/>
            </p:nvSpPr>
            <p:spPr>
              <a:xfrm>
                <a:off x="6589175" y="1753475"/>
                <a:ext cx="8017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698" extrusionOk="0">
                    <a:moveTo>
                      <a:pt x="1475" y="1"/>
                    </a:moveTo>
                    <a:cubicBezTo>
                      <a:pt x="1071" y="1"/>
                      <a:pt x="655" y="69"/>
                      <a:pt x="357" y="237"/>
                    </a:cubicBezTo>
                    <a:cubicBezTo>
                      <a:pt x="277" y="277"/>
                      <a:pt x="211" y="330"/>
                      <a:pt x="158" y="384"/>
                    </a:cubicBezTo>
                    <a:cubicBezTo>
                      <a:pt x="101" y="432"/>
                      <a:pt x="64" y="494"/>
                      <a:pt x="42" y="538"/>
                    </a:cubicBezTo>
                    <a:cubicBezTo>
                      <a:pt x="0" y="636"/>
                      <a:pt x="10" y="693"/>
                      <a:pt x="7" y="698"/>
                    </a:cubicBezTo>
                    <a:lnTo>
                      <a:pt x="7" y="698"/>
                    </a:lnTo>
                    <a:cubicBezTo>
                      <a:pt x="10" y="696"/>
                      <a:pt x="23" y="688"/>
                      <a:pt x="38" y="671"/>
                    </a:cubicBezTo>
                    <a:cubicBezTo>
                      <a:pt x="56" y="654"/>
                      <a:pt x="91" y="636"/>
                      <a:pt x="127" y="614"/>
                    </a:cubicBezTo>
                    <a:cubicBezTo>
                      <a:pt x="167" y="597"/>
                      <a:pt x="211" y="583"/>
                      <a:pt x="269" y="570"/>
                    </a:cubicBezTo>
                    <a:cubicBezTo>
                      <a:pt x="322" y="561"/>
                      <a:pt x="388" y="552"/>
                      <a:pt x="460" y="552"/>
                    </a:cubicBezTo>
                    <a:cubicBezTo>
                      <a:pt x="516" y="549"/>
                      <a:pt x="578" y="548"/>
                      <a:pt x="643" y="548"/>
                    </a:cubicBezTo>
                    <a:cubicBezTo>
                      <a:pt x="900" y="548"/>
                      <a:pt x="1216" y="566"/>
                      <a:pt x="1539" y="570"/>
                    </a:cubicBezTo>
                    <a:cubicBezTo>
                      <a:pt x="1576" y="570"/>
                      <a:pt x="1613" y="571"/>
                      <a:pt x="1650" y="571"/>
                    </a:cubicBezTo>
                    <a:cubicBezTo>
                      <a:pt x="2019" y="571"/>
                      <a:pt x="2393" y="551"/>
                      <a:pt x="2678" y="494"/>
                    </a:cubicBezTo>
                    <a:cubicBezTo>
                      <a:pt x="2838" y="464"/>
                      <a:pt x="2977" y="423"/>
                      <a:pt x="3065" y="388"/>
                    </a:cubicBezTo>
                    <a:cubicBezTo>
                      <a:pt x="3163" y="352"/>
                      <a:pt x="3207" y="321"/>
                      <a:pt x="3207" y="321"/>
                    </a:cubicBezTo>
                    <a:cubicBezTo>
                      <a:pt x="3207" y="321"/>
                      <a:pt x="3149" y="304"/>
                      <a:pt x="3061" y="277"/>
                    </a:cubicBezTo>
                    <a:cubicBezTo>
                      <a:pt x="2971" y="245"/>
                      <a:pt x="2848" y="206"/>
                      <a:pt x="2692" y="165"/>
                    </a:cubicBezTo>
                    <a:cubicBezTo>
                      <a:pt x="2386" y="81"/>
                      <a:pt x="1973" y="6"/>
                      <a:pt x="1547" y="1"/>
                    </a:cubicBezTo>
                    <a:cubicBezTo>
                      <a:pt x="1523" y="1"/>
                      <a:pt x="1499" y="1"/>
                      <a:pt x="1475" y="1"/>
                    </a:cubicBezTo>
                    <a:close/>
                    <a:moveTo>
                      <a:pt x="7" y="698"/>
                    </a:moveTo>
                    <a:lnTo>
                      <a:pt x="7" y="698"/>
                    </a:lnTo>
                    <a:cubicBezTo>
                      <a:pt x="7" y="698"/>
                      <a:pt x="7" y="698"/>
                      <a:pt x="7" y="698"/>
                    </a:cubicBezTo>
                    <a:cubicBezTo>
                      <a:pt x="7" y="698"/>
                      <a:pt x="7" y="698"/>
                      <a:pt x="7" y="698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9"/>
              <p:cNvSpPr/>
              <p:nvPr/>
            </p:nvSpPr>
            <p:spPr>
              <a:xfrm>
                <a:off x="6502325" y="1795125"/>
                <a:ext cx="4755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0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1" y="1735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605F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9"/>
              <p:cNvSpPr/>
              <p:nvPr/>
            </p:nvSpPr>
            <p:spPr>
              <a:xfrm>
                <a:off x="6839450" y="1795125"/>
                <a:ext cx="47500" cy="4750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900" y="1899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05F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9"/>
              <p:cNvSpPr/>
              <p:nvPr/>
            </p:nvSpPr>
            <p:spPr>
              <a:xfrm>
                <a:off x="6537200" y="1854800"/>
                <a:ext cx="15750" cy="315825"/>
              </a:xfrm>
              <a:custGeom>
                <a:avLst/>
                <a:gdLst/>
                <a:ahLst/>
                <a:cxnLst/>
                <a:rect l="l" t="t" r="r" b="b"/>
                <a:pathLst>
                  <a:path w="630" h="12633" extrusionOk="0">
                    <a:moveTo>
                      <a:pt x="218" y="0"/>
                    </a:moveTo>
                    <a:cubicBezTo>
                      <a:pt x="97" y="6"/>
                      <a:pt x="0" y="103"/>
                      <a:pt x="5" y="223"/>
                    </a:cubicBezTo>
                    <a:lnTo>
                      <a:pt x="191" y="12420"/>
                    </a:lnTo>
                    <a:cubicBezTo>
                      <a:pt x="195" y="12535"/>
                      <a:pt x="293" y="12633"/>
                      <a:pt x="408" y="12633"/>
                    </a:cubicBezTo>
                    <a:lnTo>
                      <a:pt x="412" y="12633"/>
                    </a:lnTo>
                    <a:cubicBezTo>
                      <a:pt x="533" y="12628"/>
                      <a:pt x="630" y="12530"/>
                      <a:pt x="626" y="12410"/>
                    </a:cubicBezTo>
                    <a:lnTo>
                      <a:pt x="626" y="12264"/>
                    </a:lnTo>
                    <a:cubicBezTo>
                      <a:pt x="453" y="12149"/>
                      <a:pt x="408" y="11918"/>
                      <a:pt x="519" y="11744"/>
                    </a:cubicBezTo>
                    <a:lnTo>
                      <a:pt x="613" y="11598"/>
                    </a:lnTo>
                    <a:lnTo>
                      <a:pt x="519" y="5539"/>
                    </a:lnTo>
                    <a:lnTo>
                      <a:pt x="506" y="5539"/>
                    </a:lnTo>
                    <a:cubicBezTo>
                      <a:pt x="297" y="5539"/>
                      <a:pt x="124" y="5371"/>
                      <a:pt x="124" y="5162"/>
                    </a:cubicBezTo>
                    <a:cubicBezTo>
                      <a:pt x="124" y="4949"/>
                      <a:pt x="297" y="4781"/>
                      <a:pt x="506" y="4781"/>
                    </a:cubicBezTo>
                    <a:lnTo>
                      <a:pt x="510" y="4781"/>
                    </a:lnTo>
                    <a:lnTo>
                      <a:pt x="439" y="213"/>
                    </a:lnTo>
                    <a:cubicBezTo>
                      <a:pt x="435" y="98"/>
                      <a:pt x="342" y="0"/>
                      <a:pt x="222" y="0"/>
                    </a:cubicBez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9"/>
              <p:cNvSpPr/>
              <p:nvPr/>
            </p:nvSpPr>
            <p:spPr>
              <a:xfrm>
                <a:off x="6547400" y="2144750"/>
                <a:ext cx="54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667" extrusionOk="0">
                    <a:moveTo>
                      <a:pt x="205" y="0"/>
                    </a:moveTo>
                    <a:lnTo>
                      <a:pt x="111" y="146"/>
                    </a:lnTo>
                    <a:cubicBezTo>
                      <a:pt x="0" y="320"/>
                      <a:pt x="45" y="551"/>
                      <a:pt x="218" y="666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49"/>
              <p:cNvSpPr/>
              <p:nvPr/>
            </p:nvSpPr>
            <p:spPr>
              <a:xfrm>
                <a:off x="6540275" y="1974300"/>
                <a:ext cx="99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60" extrusionOk="0">
                    <a:moveTo>
                      <a:pt x="383" y="1"/>
                    </a:moveTo>
                    <a:cubicBezTo>
                      <a:pt x="174" y="1"/>
                      <a:pt x="1" y="169"/>
                      <a:pt x="1" y="382"/>
                    </a:cubicBezTo>
                    <a:cubicBezTo>
                      <a:pt x="1" y="591"/>
                      <a:pt x="174" y="759"/>
                      <a:pt x="383" y="759"/>
                    </a:cubicBezTo>
                    <a:lnTo>
                      <a:pt x="396" y="759"/>
                    </a:lnTo>
                    <a:lnTo>
                      <a:pt x="387" y="1"/>
                    </a:ln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49"/>
              <p:cNvSpPr/>
              <p:nvPr/>
            </p:nvSpPr>
            <p:spPr>
              <a:xfrm>
                <a:off x="6836325" y="1854800"/>
                <a:ext cx="15800" cy="315825"/>
              </a:xfrm>
              <a:custGeom>
                <a:avLst/>
                <a:gdLst/>
                <a:ahLst/>
                <a:cxnLst/>
                <a:rect l="l" t="t" r="r" b="b"/>
                <a:pathLst>
                  <a:path w="632" h="12633" extrusionOk="0">
                    <a:moveTo>
                      <a:pt x="409" y="0"/>
                    </a:moveTo>
                    <a:cubicBezTo>
                      <a:pt x="289" y="0"/>
                      <a:pt x="196" y="98"/>
                      <a:pt x="191" y="213"/>
                    </a:cubicBezTo>
                    <a:lnTo>
                      <a:pt x="121" y="4781"/>
                    </a:lnTo>
                    <a:lnTo>
                      <a:pt x="125" y="4781"/>
                    </a:lnTo>
                    <a:cubicBezTo>
                      <a:pt x="338" y="4781"/>
                      <a:pt x="507" y="4949"/>
                      <a:pt x="507" y="5162"/>
                    </a:cubicBezTo>
                    <a:cubicBezTo>
                      <a:pt x="507" y="5371"/>
                      <a:pt x="338" y="5539"/>
                      <a:pt x="125" y="5539"/>
                    </a:cubicBezTo>
                    <a:lnTo>
                      <a:pt x="112" y="5539"/>
                    </a:lnTo>
                    <a:lnTo>
                      <a:pt x="19" y="11598"/>
                    </a:lnTo>
                    <a:lnTo>
                      <a:pt x="112" y="11744"/>
                    </a:lnTo>
                    <a:cubicBezTo>
                      <a:pt x="228" y="11918"/>
                      <a:pt x="179" y="12149"/>
                      <a:pt x="5" y="12264"/>
                    </a:cubicBezTo>
                    <a:lnTo>
                      <a:pt x="5" y="12410"/>
                    </a:lnTo>
                    <a:cubicBezTo>
                      <a:pt x="1" y="12530"/>
                      <a:pt x="99" y="12628"/>
                      <a:pt x="218" y="12633"/>
                    </a:cubicBezTo>
                    <a:lnTo>
                      <a:pt x="222" y="12633"/>
                    </a:lnTo>
                    <a:cubicBezTo>
                      <a:pt x="338" y="12633"/>
                      <a:pt x="435" y="12535"/>
                      <a:pt x="441" y="12420"/>
                    </a:cubicBezTo>
                    <a:lnTo>
                      <a:pt x="627" y="223"/>
                    </a:lnTo>
                    <a:cubicBezTo>
                      <a:pt x="631" y="103"/>
                      <a:pt x="533" y="6"/>
                      <a:pt x="414" y="0"/>
                    </a:cubicBez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49"/>
              <p:cNvSpPr/>
              <p:nvPr/>
            </p:nvSpPr>
            <p:spPr>
              <a:xfrm>
                <a:off x="6836425" y="2144750"/>
                <a:ext cx="560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67" extrusionOk="0">
                    <a:moveTo>
                      <a:pt x="15" y="0"/>
                    </a:moveTo>
                    <a:lnTo>
                      <a:pt x="1" y="666"/>
                    </a:lnTo>
                    <a:cubicBezTo>
                      <a:pt x="175" y="551"/>
                      <a:pt x="224" y="320"/>
                      <a:pt x="108" y="146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49"/>
              <p:cNvSpPr/>
              <p:nvPr/>
            </p:nvSpPr>
            <p:spPr>
              <a:xfrm>
                <a:off x="6839100" y="1974300"/>
                <a:ext cx="990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60" extrusionOk="0">
                    <a:moveTo>
                      <a:pt x="10" y="1"/>
                    </a:moveTo>
                    <a:lnTo>
                      <a:pt x="1" y="759"/>
                    </a:lnTo>
                    <a:lnTo>
                      <a:pt x="14" y="759"/>
                    </a:lnTo>
                    <a:cubicBezTo>
                      <a:pt x="227" y="759"/>
                      <a:pt x="396" y="591"/>
                      <a:pt x="396" y="382"/>
                    </a:cubicBezTo>
                    <a:cubicBezTo>
                      <a:pt x="396" y="169"/>
                      <a:pt x="227" y="1"/>
                      <a:pt x="14" y="1"/>
                    </a:cubicBezTo>
                    <a:close/>
                  </a:path>
                </a:pathLst>
              </a:custGeom>
              <a:solidFill>
                <a:srgbClr val="6C6A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9"/>
              <p:cNvSpPr/>
              <p:nvPr/>
            </p:nvSpPr>
            <p:spPr>
              <a:xfrm>
                <a:off x="6532175" y="1527600"/>
                <a:ext cx="603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2412" h="2035" extrusionOk="0">
                    <a:moveTo>
                      <a:pt x="1890" y="0"/>
                    </a:moveTo>
                    <a:cubicBezTo>
                      <a:pt x="1574" y="0"/>
                      <a:pt x="1152" y="383"/>
                      <a:pt x="889" y="586"/>
                    </a:cubicBezTo>
                    <a:cubicBezTo>
                      <a:pt x="423" y="941"/>
                      <a:pt x="1" y="1420"/>
                      <a:pt x="431" y="1860"/>
                    </a:cubicBezTo>
                    <a:cubicBezTo>
                      <a:pt x="551" y="1983"/>
                      <a:pt x="677" y="2035"/>
                      <a:pt x="804" y="2035"/>
                    </a:cubicBezTo>
                    <a:cubicBezTo>
                      <a:pt x="1231" y="2035"/>
                      <a:pt x="1671" y="1459"/>
                      <a:pt x="1928" y="1083"/>
                    </a:cubicBezTo>
                    <a:cubicBezTo>
                      <a:pt x="2172" y="732"/>
                      <a:pt x="2412" y="404"/>
                      <a:pt x="2114" y="93"/>
                    </a:cubicBezTo>
                    <a:cubicBezTo>
                      <a:pt x="2051" y="27"/>
                      <a:pt x="1974" y="0"/>
                      <a:pt x="1890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9"/>
              <p:cNvSpPr/>
              <p:nvPr/>
            </p:nvSpPr>
            <p:spPr>
              <a:xfrm>
                <a:off x="6541750" y="1539100"/>
                <a:ext cx="33175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119" extrusionOk="0">
                    <a:moveTo>
                      <a:pt x="1039" y="0"/>
                    </a:moveTo>
                    <a:cubicBezTo>
                      <a:pt x="864" y="0"/>
                      <a:pt x="632" y="209"/>
                      <a:pt x="488" y="321"/>
                    </a:cubicBezTo>
                    <a:cubicBezTo>
                      <a:pt x="230" y="517"/>
                      <a:pt x="0" y="778"/>
                      <a:pt x="235" y="1023"/>
                    </a:cubicBezTo>
                    <a:cubicBezTo>
                      <a:pt x="301" y="1090"/>
                      <a:pt x="370" y="1118"/>
                      <a:pt x="440" y="1118"/>
                    </a:cubicBezTo>
                    <a:cubicBezTo>
                      <a:pt x="676" y="1118"/>
                      <a:pt x="917" y="802"/>
                      <a:pt x="1060" y="597"/>
                    </a:cubicBezTo>
                    <a:cubicBezTo>
                      <a:pt x="1193" y="401"/>
                      <a:pt x="1327" y="219"/>
                      <a:pt x="1163" y="50"/>
                    </a:cubicBezTo>
                    <a:cubicBezTo>
                      <a:pt x="1127" y="15"/>
                      <a:pt x="1085" y="0"/>
                      <a:pt x="1039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49"/>
              <p:cNvSpPr/>
              <p:nvPr/>
            </p:nvSpPr>
            <p:spPr>
              <a:xfrm>
                <a:off x="6796725" y="1527600"/>
                <a:ext cx="60275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035" extrusionOk="0">
                    <a:moveTo>
                      <a:pt x="526" y="0"/>
                    </a:moveTo>
                    <a:cubicBezTo>
                      <a:pt x="442" y="0"/>
                      <a:pt x="366" y="27"/>
                      <a:pt x="302" y="93"/>
                    </a:cubicBezTo>
                    <a:cubicBezTo>
                      <a:pt x="1" y="404"/>
                      <a:pt x="245" y="732"/>
                      <a:pt x="484" y="1083"/>
                    </a:cubicBezTo>
                    <a:cubicBezTo>
                      <a:pt x="744" y="1459"/>
                      <a:pt x="1182" y="2035"/>
                      <a:pt x="1609" y="2035"/>
                    </a:cubicBezTo>
                    <a:cubicBezTo>
                      <a:pt x="1737" y="2035"/>
                      <a:pt x="1864" y="1983"/>
                      <a:pt x="1984" y="1860"/>
                    </a:cubicBezTo>
                    <a:cubicBezTo>
                      <a:pt x="2410" y="1420"/>
                      <a:pt x="1993" y="941"/>
                      <a:pt x="1527" y="586"/>
                    </a:cubicBezTo>
                    <a:cubicBezTo>
                      <a:pt x="1264" y="383"/>
                      <a:pt x="841" y="0"/>
                      <a:pt x="526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49"/>
              <p:cNvSpPr/>
              <p:nvPr/>
            </p:nvSpPr>
            <p:spPr>
              <a:xfrm>
                <a:off x="6814350" y="1539100"/>
                <a:ext cx="33100" cy="27975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119" extrusionOk="0">
                    <a:moveTo>
                      <a:pt x="287" y="0"/>
                    </a:moveTo>
                    <a:cubicBezTo>
                      <a:pt x="241" y="0"/>
                      <a:pt x="199" y="15"/>
                      <a:pt x="165" y="50"/>
                    </a:cubicBezTo>
                    <a:cubicBezTo>
                      <a:pt x="1" y="219"/>
                      <a:pt x="134" y="401"/>
                      <a:pt x="267" y="597"/>
                    </a:cubicBezTo>
                    <a:cubicBezTo>
                      <a:pt x="408" y="802"/>
                      <a:pt x="651" y="1118"/>
                      <a:pt x="885" y="1118"/>
                    </a:cubicBezTo>
                    <a:cubicBezTo>
                      <a:pt x="954" y="1118"/>
                      <a:pt x="1023" y="1090"/>
                      <a:pt x="1089" y="1023"/>
                    </a:cubicBezTo>
                    <a:cubicBezTo>
                      <a:pt x="1324" y="778"/>
                      <a:pt x="1093" y="517"/>
                      <a:pt x="840" y="321"/>
                    </a:cubicBezTo>
                    <a:cubicBezTo>
                      <a:pt x="693" y="209"/>
                      <a:pt x="460" y="0"/>
                      <a:pt x="287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9"/>
              <p:cNvSpPr/>
              <p:nvPr/>
            </p:nvSpPr>
            <p:spPr>
              <a:xfrm>
                <a:off x="6775850" y="1246850"/>
                <a:ext cx="27575" cy="5030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2012" extrusionOk="0">
                    <a:moveTo>
                      <a:pt x="551" y="1"/>
                    </a:moveTo>
                    <a:cubicBezTo>
                      <a:pt x="245" y="1"/>
                      <a:pt x="1" y="245"/>
                      <a:pt x="1" y="551"/>
                    </a:cubicBezTo>
                    <a:lnTo>
                      <a:pt x="1" y="1461"/>
                    </a:lnTo>
                    <a:cubicBezTo>
                      <a:pt x="1" y="1763"/>
                      <a:pt x="245" y="2012"/>
                      <a:pt x="551" y="2012"/>
                    </a:cubicBezTo>
                    <a:cubicBezTo>
                      <a:pt x="857" y="2012"/>
                      <a:pt x="1102" y="1763"/>
                      <a:pt x="1102" y="1461"/>
                    </a:cubicBezTo>
                    <a:lnTo>
                      <a:pt x="1102" y="551"/>
                    </a:lnTo>
                    <a:cubicBezTo>
                      <a:pt x="1102" y="245"/>
                      <a:pt x="857" y="1"/>
                      <a:pt x="5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49"/>
              <p:cNvSpPr/>
              <p:nvPr/>
            </p:nvSpPr>
            <p:spPr>
              <a:xfrm>
                <a:off x="6585900" y="1246850"/>
                <a:ext cx="27650" cy="50300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2012" extrusionOk="0">
                    <a:moveTo>
                      <a:pt x="551" y="1"/>
                    </a:moveTo>
                    <a:cubicBezTo>
                      <a:pt x="249" y="1"/>
                      <a:pt x="1" y="245"/>
                      <a:pt x="1" y="551"/>
                    </a:cubicBezTo>
                    <a:lnTo>
                      <a:pt x="1" y="1461"/>
                    </a:lnTo>
                    <a:cubicBezTo>
                      <a:pt x="1" y="1763"/>
                      <a:pt x="249" y="2012"/>
                      <a:pt x="551" y="2012"/>
                    </a:cubicBezTo>
                    <a:cubicBezTo>
                      <a:pt x="857" y="2012"/>
                      <a:pt x="1105" y="1763"/>
                      <a:pt x="1105" y="1461"/>
                    </a:cubicBezTo>
                    <a:lnTo>
                      <a:pt x="1105" y="551"/>
                    </a:lnTo>
                    <a:cubicBezTo>
                      <a:pt x="1105" y="245"/>
                      <a:pt x="857" y="1"/>
                      <a:pt x="5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9"/>
              <p:cNvSpPr/>
              <p:nvPr/>
            </p:nvSpPr>
            <p:spPr>
              <a:xfrm>
                <a:off x="6824250" y="1008100"/>
                <a:ext cx="44725" cy="15312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6125" extrusionOk="0">
                    <a:moveTo>
                      <a:pt x="892" y="0"/>
                    </a:moveTo>
                    <a:cubicBezTo>
                      <a:pt x="400" y="0"/>
                      <a:pt x="0" y="399"/>
                      <a:pt x="0" y="892"/>
                    </a:cubicBezTo>
                    <a:lnTo>
                      <a:pt x="0" y="5228"/>
                    </a:lnTo>
                    <a:cubicBezTo>
                      <a:pt x="0" y="5720"/>
                      <a:pt x="400" y="6125"/>
                      <a:pt x="892" y="6125"/>
                    </a:cubicBezTo>
                    <a:cubicBezTo>
                      <a:pt x="1389" y="6125"/>
                      <a:pt x="1598" y="5720"/>
                      <a:pt x="1598" y="5228"/>
                    </a:cubicBezTo>
                    <a:lnTo>
                      <a:pt x="1789" y="892"/>
                    </a:lnTo>
                    <a:cubicBezTo>
                      <a:pt x="1789" y="399"/>
                      <a:pt x="1389" y="0"/>
                      <a:pt x="8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9"/>
              <p:cNvSpPr/>
              <p:nvPr/>
            </p:nvSpPr>
            <p:spPr>
              <a:xfrm>
                <a:off x="6824250" y="661450"/>
                <a:ext cx="49500" cy="153150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6126" extrusionOk="0">
                    <a:moveTo>
                      <a:pt x="892" y="0"/>
                    </a:moveTo>
                    <a:cubicBezTo>
                      <a:pt x="400" y="0"/>
                      <a:pt x="0" y="400"/>
                      <a:pt x="0" y="892"/>
                    </a:cubicBezTo>
                    <a:lnTo>
                      <a:pt x="0" y="5228"/>
                    </a:lnTo>
                    <a:cubicBezTo>
                      <a:pt x="0" y="5721"/>
                      <a:pt x="400" y="6125"/>
                      <a:pt x="892" y="6125"/>
                    </a:cubicBezTo>
                    <a:cubicBezTo>
                      <a:pt x="1389" y="6125"/>
                      <a:pt x="1789" y="5721"/>
                      <a:pt x="1789" y="5228"/>
                    </a:cubicBezTo>
                    <a:lnTo>
                      <a:pt x="1979" y="892"/>
                    </a:lnTo>
                    <a:cubicBezTo>
                      <a:pt x="1979" y="400"/>
                      <a:pt x="1389" y="0"/>
                      <a:pt x="8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49"/>
              <p:cNvSpPr/>
              <p:nvPr/>
            </p:nvSpPr>
            <p:spPr>
              <a:xfrm>
                <a:off x="6520300" y="1008100"/>
                <a:ext cx="44775" cy="15312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6125" extrusionOk="0">
                    <a:moveTo>
                      <a:pt x="898" y="0"/>
                    </a:moveTo>
                    <a:cubicBezTo>
                      <a:pt x="400" y="0"/>
                      <a:pt x="1" y="399"/>
                      <a:pt x="1" y="892"/>
                    </a:cubicBezTo>
                    <a:lnTo>
                      <a:pt x="193" y="5228"/>
                    </a:lnTo>
                    <a:cubicBezTo>
                      <a:pt x="193" y="5720"/>
                      <a:pt x="400" y="6125"/>
                      <a:pt x="898" y="6125"/>
                    </a:cubicBezTo>
                    <a:cubicBezTo>
                      <a:pt x="1391" y="6125"/>
                      <a:pt x="1790" y="5720"/>
                      <a:pt x="1790" y="5228"/>
                    </a:cubicBezTo>
                    <a:lnTo>
                      <a:pt x="1790" y="892"/>
                    </a:lnTo>
                    <a:cubicBezTo>
                      <a:pt x="1790" y="399"/>
                      <a:pt x="1391" y="0"/>
                      <a:pt x="8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49"/>
              <p:cNvSpPr/>
              <p:nvPr/>
            </p:nvSpPr>
            <p:spPr>
              <a:xfrm>
                <a:off x="6515550" y="661450"/>
                <a:ext cx="49525" cy="1531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6126" extrusionOk="0">
                    <a:moveTo>
                      <a:pt x="1088" y="0"/>
                    </a:moveTo>
                    <a:cubicBezTo>
                      <a:pt x="590" y="0"/>
                      <a:pt x="0" y="400"/>
                      <a:pt x="0" y="892"/>
                    </a:cubicBezTo>
                    <a:lnTo>
                      <a:pt x="191" y="5228"/>
                    </a:lnTo>
                    <a:cubicBezTo>
                      <a:pt x="191" y="5721"/>
                      <a:pt x="590" y="6125"/>
                      <a:pt x="1088" y="6125"/>
                    </a:cubicBezTo>
                    <a:cubicBezTo>
                      <a:pt x="1581" y="6125"/>
                      <a:pt x="1980" y="5721"/>
                      <a:pt x="1980" y="5228"/>
                    </a:cubicBezTo>
                    <a:lnTo>
                      <a:pt x="1980" y="892"/>
                    </a:lnTo>
                    <a:cubicBezTo>
                      <a:pt x="1980" y="400"/>
                      <a:pt x="1581" y="0"/>
                      <a:pt x="10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49"/>
              <p:cNvSpPr/>
              <p:nvPr/>
            </p:nvSpPr>
            <p:spPr>
              <a:xfrm>
                <a:off x="6529525" y="491450"/>
                <a:ext cx="330350" cy="7910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31642" extrusionOk="0">
                    <a:moveTo>
                      <a:pt x="1901" y="1"/>
                    </a:moveTo>
                    <a:cubicBezTo>
                      <a:pt x="848" y="1"/>
                      <a:pt x="0" y="1230"/>
                      <a:pt x="0" y="2277"/>
                    </a:cubicBezTo>
                    <a:lnTo>
                      <a:pt x="378" y="29742"/>
                    </a:lnTo>
                    <a:cubicBezTo>
                      <a:pt x="378" y="30790"/>
                      <a:pt x="1230" y="31642"/>
                      <a:pt x="2278" y="31642"/>
                    </a:cubicBezTo>
                    <a:lnTo>
                      <a:pt x="10933" y="31642"/>
                    </a:lnTo>
                    <a:cubicBezTo>
                      <a:pt x="11980" y="31642"/>
                      <a:pt x="12832" y="30790"/>
                      <a:pt x="12832" y="29742"/>
                    </a:cubicBezTo>
                    <a:lnTo>
                      <a:pt x="13213" y="2277"/>
                    </a:lnTo>
                    <a:cubicBezTo>
                      <a:pt x="13213" y="1230"/>
                      <a:pt x="12361" y="1"/>
                      <a:pt x="11314" y="1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49"/>
              <p:cNvSpPr/>
              <p:nvPr/>
            </p:nvSpPr>
            <p:spPr>
              <a:xfrm>
                <a:off x="6575700" y="530950"/>
                <a:ext cx="237925" cy="712050"/>
              </a:xfrm>
              <a:custGeom>
                <a:avLst/>
                <a:gdLst/>
                <a:ahLst/>
                <a:cxnLst/>
                <a:rect l="l" t="t" r="r" b="b"/>
                <a:pathLst>
                  <a:path w="9517" h="28482" extrusionOk="0">
                    <a:moveTo>
                      <a:pt x="1367" y="1"/>
                    </a:moveTo>
                    <a:cubicBezTo>
                      <a:pt x="613" y="1"/>
                      <a:pt x="1" y="888"/>
                      <a:pt x="1" y="1643"/>
                    </a:cubicBezTo>
                    <a:lnTo>
                      <a:pt x="89" y="9920"/>
                    </a:lnTo>
                    <a:cubicBezTo>
                      <a:pt x="160" y="9983"/>
                      <a:pt x="218" y="10063"/>
                      <a:pt x="249" y="10155"/>
                    </a:cubicBezTo>
                    <a:lnTo>
                      <a:pt x="280" y="10239"/>
                    </a:lnTo>
                    <a:cubicBezTo>
                      <a:pt x="617" y="9934"/>
                      <a:pt x="1066" y="9747"/>
                      <a:pt x="1558" y="9747"/>
                    </a:cubicBezTo>
                    <a:lnTo>
                      <a:pt x="1713" y="9747"/>
                    </a:lnTo>
                    <a:lnTo>
                      <a:pt x="1713" y="4323"/>
                    </a:lnTo>
                    <a:cubicBezTo>
                      <a:pt x="1713" y="4004"/>
                      <a:pt x="1971" y="3747"/>
                      <a:pt x="2291" y="3747"/>
                    </a:cubicBezTo>
                    <a:cubicBezTo>
                      <a:pt x="2610" y="3747"/>
                      <a:pt x="2867" y="4004"/>
                      <a:pt x="2867" y="4323"/>
                    </a:cubicBezTo>
                    <a:lnTo>
                      <a:pt x="2867" y="9747"/>
                    </a:lnTo>
                    <a:lnTo>
                      <a:pt x="6649" y="9747"/>
                    </a:lnTo>
                    <a:lnTo>
                      <a:pt x="6649" y="4323"/>
                    </a:lnTo>
                    <a:cubicBezTo>
                      <a:pt x="6649" y="4004"/>
                      <a:pt x="6906" y="3747"/>
                      <a:pt x="7226" y="3747"/>
                    </a:cubicBezTo>
                    <a:cubicBezTo>
                      <a:pt x="7545" y="3747"/>
                      <a:pt x="7803" y="4004"/>
                      <a:pt x="7803" y="4323"/>
                    </a:cubicBezTo>
                    <a:lnTo>
                      <a:pt x="7803" y="9747"/>
                    </a:lnTo>
                    <a:lnTo>
                      <a:pt x="7963" y="9747"/>
                    </a:lnTo>
                    <a:cubicBezTo>
                      <a:pt x="8451" y="9747"/>
                      <a:pt x="8899" y="9934"/>
                      <a:pt x="9236" y="10239"/>
                    </a:cubicBezTo>
                    <a:lnTo>
                      <a:pt x="9268" y="10155"/>
                    </a:lnTo>
                    <a:cubicBezTo>
                      <a:pt x="9303" y="10063"/>
                      <a:pt x="9356" y="9983"/>
                      <a:pt x="9428" y="9920"/>
                    </a:cubicBezTo>
                    <a:lnTo>
                      <a:pt x="9516" y="1643"/>
                    </a:lnTo>
                    <a:cubicBezTo>
                      <a:pt x="9516" y="888"/>
                      <a:pt x="8904" y="1"/>
                      <a:pt x="8149" y="1"/>
                    </a:cubicBezTo>
                    <a:close/>
                    <a:moveTo>
                      <a:pt x="488" y="22587"/>
                    </a:moveTo>
                    <a:lnTo>
                      <a:pt x="231" y="22964"/>
                    </a:lnTo>
                    <a:lnTo>
                      <a:pt x="275" y="27115"/>
                    </a:lnTo>
                    <a:cubicBezTo>
                      <a:pt x="275" y="27869"/>
                      <a:pt x="888" y="28481"/>
                      <a:pt x="1642" y="28481"/>
                    </a:cubicBezTo>
                    <a:lnTo>
                      <a:pt x="7873" y="28481"/>
                    </a:lnTo>
                    <a:cubicBezTo>
                      <a:pt x="8629" y="28481"/>
                      <a:pt x="9241" y="27869"/>
                      <a:pt x="9241" y="27115"/>
                    </a:cubicBezTo>
                    <a:lnTo>
                      <a:pt x="9285" y="22964"/>
                    </a:lnTo>
                    <a:lnTo>
                      <a:pt x="9028" y="22587"/>
                    </a:lnTo>
                    <a:cubicBezTo>
                      <a:pt x="8726" y="22792"/>
                      <a:pt x="8357" y="22915"/>
                      <a:pt x="7963" y="22915"/>
                    </a:cubicBezTo>
                    <a:lnTo>
                      <a:pt x="7803" y="22915"/>
                    </a:lnTo>
                    <a:lnTo>
                      <a:pt x="7803" y="26649"/>
                    </a:lnTo>
                    <a:cubicBezTo>
                      <a:pt x="7803" y="26969"/>
                      <a:pt x="7545" y="27225"/>
                      <a:pt x="7226" y="27225"/>
                    </a:cubicBezTo>
                    <a:cubicBezTo>
                      <a:pt x="6906" y="27225"/>
                      <a:pt x="6649" y="26969"/>
                      <a:pt x="6649" y="26649"/>
                    </a:cubicBezTo>
                    <a:lnTo>
                      <a:pt x="6649" y="22915"/>
                    </a:lnTo>
                    <a:lnTo>
                      <a:pt x="2867" y="22915"/>
                    </a:lnTo>
                    <a:lnTo>
                      <a:pt x="2867" y="26649"/>
                    </a:lnTo>
                    <a:cubicBezTo>
                      <a:pt x="2867" y="26969"/>
                      <a:pt x="2610" y="27225"/>
                      <a:pt x="2291" y="27225"/>
                    </a:cubicBezTo>
                    <a:cubicBezTo>
                      <a:pt x="1971" y="27225"/>
                      <a:pt x="1713" y="26969"/>
                      <a:pt x="1713" y="26649"/>
                    </a:cubicBezTo>
                    <a:lnTo>
                      <a:pt x="1713" y="22915"/>
                    </a:lnTo>
                    <a:lnTo>
                      <a:pt x="1558" y="22915"/>
                    </a:lnTo>
                    <a:cubicBezTo>
                      <a:pt x="1158" y="22915"/>
                      <a:pt x="794" y="22792"/>
                      <a:pt x="488" y="22587"/>
                    </a:cubicBezTo>
                    <a:close/>
                  </a:path>
                </a:pathLst>
              </a:custGeom>
              <a:solidFill>
                <a:srgbClr val="A7C8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49"/>
              <p:cNvSpPr/>
              <p:nvPr/>
            </p:nvSpPr>
            <p:spPr>
              <a:xfrm>
                <a:off x="6618525" y="624625"/>
                <a:ext cx="28850" cy="58697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3479" extrusionOk="0">
                    <a:moveTo>
                      <a:pt x="578" y="0"/>
                    </a:moveTo>
                    <a:cubicBezTo>
                      <a:pt x="258" y="0"/>
                      <a:pt x="0" y="257"/>
                      <a:pt x="0" y="576"/>
                    </a:cubicBezTo>
                    <a:lnTo>
                      <a:pt x="0" y="22902"/>
                    </a:lnTo>
                    <a:cubicBezTo>
                      <a:pt x="0" y="23222"/>
                      <a:pt x="258" y="23478"/>
                      <a:pt x="578" y="23478"/>
                    </a:cubicBezTo>
                    <a:cubicBezTo>
                      <a:pt x="897" y="23478"/>
                      <a:pt x="1154" y="23222"/>
                      <a:pt x="1154" y="22902"/>
                    </a:cubicBezTo>
                    <a:lnTo>
                      <a:pt x="1154" y="576"/>
                    </a:lnTo>
                    <a:cubicBezTo>
                      <a:pt x="1154" y="257"/>
                      <a:pt x="897" y="0"/>
                      <a:pt x="578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49"/>
              <p:cNvSpPr/>
              <p:nvPr/>
            </p:nvSpPr>
            <p:spPr>
              <a:xfrm>
                <a:off x="6741900" y="624625"/>
                <a:ext cx="28900" cy="586975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23479" extrusionOk="0">
                    <a:moveTo>
                      <a:pt x="578" y="0"/>
                    </a:moveTo>
                    <a:cubicBezTo>
                      <a:pt x="258" y="0"/>
                      <a:pt x="1" y="257"/>
                      <a:pt x="1" y="576"/>
                    </a:cubicBezTo>
                    <a:lnTo>
                      <a:pt x="1" y="22902"/>
                    </a:lnTo>
                    <a:cubicBezTo>
                      <a:pt x="1" y="23222"/>
                      <a:pt x="258" y="23478"/>
                      <a:pt x="578" y="23478"/>
                    </a:cubicBezTo>
                    <a:cubicBezTo>
                      <a:pt x="897" y="23478"/>
                      <a:pt x="1155" y="23222"/>
                      <a:pt x="1155" y="22902"/>
                    </a:cubicBezTo>
                    <a:lnTo>
                      <a:pt x="1155" y="576"/>
                    </a:lnTo>
                    <a:cubicBezTo>
                      <a:pt x="1155" y="257"/>
                      <a:pt x="897" y="0"/>
                      <a:pt x="578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49"/>
              <p:cNvSpPr/>
              <p:nvPr/>
            </p:nvSpPr>
            <p:spPr>
              <a:xfrm>
                <a:off x="6567150" y="774625"/>
                <a:ext cx="255000" cy="329225"/>
              </a:xfrm>
              <a:custGeom>
                <a:avLst/>
                <a:gdLst/>
                <a:ahLst/>
                <a:cxnLst/>
                <a:rect l="l" t="t" r="r" b="b"/>
                <a:pathLst>
                  <a:path w="10200" h="13169" extrusionOk="0">
                    <a:moveTo>
                      <a:pt x="1900" y="0"/>
                    </a:moveTo>
                    <a:cubicBezTo>
                      <a:pt x="849" y="0"/>
                      <a:pt x="1" y="848"/>
                      <a:pt x="1" y="1895"/>
                    </a:cubicBezTo>
                    <a:lnTo>
                      <a:pt x="1" y="11269"/>
                    </a:lnTo>
                    <a:cubicBezTo>
                      <a:pt x="1" y="12316"/>
                      <a:pt x="849" y="13168"/>
                      <a:pt x="1900" y="13168"/>
                    </a:cubicBezTo>
                    <a:lnTo>
                      <a:pt x="8305" y="13168"/>
                    </a:lnTo>
                    <a:cubicBezTo>
                      <a:pt x="9352" y="13168"/>
                      <a:pt x="10200" y="12316"/>
                      <a:pt x="10200" y="11269"/>
                    </a:cubicBezTo>
                    <a:lnTo>
                      <a:pt x="10200" y="1895"/>
                    </a:lnTo>
                    <a:cubicBezTo>
                      <a:pt x="10200" y="848"/>
                      <a:pt x="9352" y="0"/>
                      <a:pt x="83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49"/>
              <p:cNvSpPr/>
              <p:nvPr/>
            </p:nvSpPr>
            <p:spPr>
              <a:xfrm>
                <a:off x="6552400" y="775350"/>
                <a:ext cx="84900" cy="178175"/>
              </a:xfrm>
              <a:custGeom>
                <a:avLst/>
                <a:gdLst/>
                <a:ahLst/>
                <a:cxnLst/>
                <a:rect l="l" t="t" r="r" b="b"/>
                <a:pathLst>
                  <a:path w="3396" h="7127" extrusionOk="0">
                    <a:moveTo>
                      <a:pt x="643" y="0"/>
                    </a:moveTo>
                    <a:cubicBezTo>
                      <a:pt x="580" y="0"/>
                      <a:pt x="516" y="11"/>
                      <a:pt x="453" y="33"/>
                    </a:cubicBezTo>
                    <a:cubicBezTo>
                      <a:pt x="155" y="140"/>
                      <a:pt x="0" y="463"/>
                      <a:pt x="107" y="762"/>
                    </a:cubicBezTo>
                    <a:lnTo>
                      <a:pt x="2215" y="6744"/>
                    </a:lnTo>
                    <a:cubicBezTo>
                      <a:pt x="2299" y="6979"/>
                      <a:pt x="2521" y="7126"/>
                      <a:pt x="2752" y="7126"/>
                    </a:cubicBezTo>
                    <a:cubicBezTo>
                      <a:pt x="2818" y="7126"/>
                      <a:pt x="2881" y="7113"/>
                      <a:pt x="2943" y="7090"/>
                    </a:cubicBezTo>
                    <a:cubicBezTo>
                      <a:pt x="3240" y="6988"/>
                      <a:pt x="3395" y="6660"/>
                      <a:pt x="3289" y="6363"/>
                    </a:cubicBezTo>
                    <a:lnTo>
                      <a:pt x="1181" y="379"/>
                    </a:lnTo>
                    <a:cubicBezTo>
                      <a:pt x="1100" y="148"/>
                      <a:pt x="879" y="0"/>
                      <a:pt x="643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49"/>
              <p:cNvSpPr/>
              <p:nvPr/>
            </p:nvSpPr>
            <p:spPr>
              <a:xfrm>
                <a:off x="6548825" y="1013950"/>
                <a:ext cx="83925" cy="104125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4165" extrusionOk="0">
                    <a:moveTo>
                      <a:pt x="2709" y="0"/>
                    </a:moveTo>
                    <a:cubicBezTo>
                      <a:pt x="2526" y="0"/>
                      <a:pt x="2346" y="88"/>
                      <a:pt x="2238" y="250"/>
                    </a:cubicBezTo>
                    <a:lnTo>
                      <a:pt x="179" y="3272"/>
                    </a:lnTo>
                    <a:cubicBezTo>
                      <a:pt x="1" y="3534"/>
                      <a:pt x="72" y="3888"/>
                      <a:pt x="330" y="4066"/>
                    </a:cubicBezTo>
                    <a:cubicBezTo>
                      <a:pt x="427" y="4133"/>
                      <a:pt x="538" y="4164"/>
                      <a:pt x="649" y="4164"/>
                    </a:cubicBezTo>
                    <a:cubicBezTo>
                      <a:pt x="831" y="4164"/>
                      <a:pt x="1013" y="4075"/>
                      <a:pt x="1123" y="3915"/>
                    </a:cubicBezTo>
                    <a:lnTo>
                      <a:pt x="3179" y="893"/>
                    </a:lnTo>
                    <a:cubicBezTo>
                      <a:pt x="3356" y="631"/>
                      <a:pt x="3286" y="276"/>
                      <a:pt x="3028" y="98"/>
                    </a:cubicBezTo>
                    <a:cubicBezTo>
                      <a:pt x="2930" y="32"/>
                      <a:pt x="2819" y="0"/>
                      <a:pt x="2709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49"/>
              <p:cNvSpPr/>
              <p:nvPr/>
            </p:nvSpPr>
            <p:spPr>
              <a:xfrm>
                <a:off x="6544075" y="964150"/>
                <a:ext cx="8190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3276" h="759" extrusionOk="0">
                    <a:moveTo>
                      <a:pt x="381" y="0"/>
                    </a:moveTo>
                    <a:cubicBezTo>
                      <a:pt x="168" y="0"/>
                      <a:pt x="0" y="169"/>
                      <a:pt x="0" y="378"/>
                    </a:cubicBezTo>
                    <a:cubicBezTo>
                      <a:pt x="0" y="591"/>
                      <a:pt x="168" y="759"/>
                      <a:pt x="381" y="759"/>
                    </a:cubicBezTo>
                    <a:lnTo>
                      <a:pt x="2899" y="759"/>
                    </a:lnTo>
                    <a:cubicBezTo>
                      <a:pt x="3107" y="759"/>
                      <a:pt x="3276" y="591"/>
                      <a:pt x="3276" y="378"/>
                    </a:cubicBezTo>
                    <a:cubicBezTo>
                      <a:pt x="3276" y="169"/>
                      <a:pt x="3107" y="0"/>
                      <a:pt x="2899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49"/>
              <p:cNvSpPr/>
              <p:nvPr/>
            </p:nvSpPr>
            <p:spPr>
              <a:xfrm>
                <a:off x="6752000" y="775350"/>
                <a:ext cx="84925" cy="178175"/>
              </a:xfrm>
              <a:custGeom>
                <a:avLst/>
                <a:gdLst/>
                <a:ahLst/>
                <a:cxnLst/>
                <a:rect l="l" t="t" r="r" b="b"/>
                <a:pathLst>
                  <a:path w="3397" h="7127" extrusionOk="0">
                    <a:moveTo>
                      <a:pt x="2754" y="0"/>
                    </a:moveTo>
                    <a:cubicBezTo>
                      <a:pt x="2519" y="0"/>
                      <a:pt x="2300" y="148"/>
                      <a:pt x="2216" y="379"/>
                    </a:cubicBezTo>
                    <a:lnTo>
                      <a:pt x="107" y="6363"/>
                    </a:lnTo>
                    <a:cubicBezTo>
                      <a:pt x="0" y="6660"/>
                      <a:pt x="156" y="6988"/>
                      <a:pt x="453" y="7090"/>
                    </a:cubicBezTo>
                    <a:cubicBezTo>
                      <a:pt x="516" y="7113"/>
                      <a:pt x="582" y="7126"/>
                      <a:pt x="645" y="7126"/>
                    </a:cubicBezTo>
                    <a:cubicBezTo>
                      <a:pt x="879" y="7126"/>
                      <a:pt x="1097" y="6979"/>
                      <a:pt x="1182" y="6744"/>
                    </a:cubicBezTo>
                    <a:lnTo>
                      <a:pt x="3290" y="762"/>
                    </a:lnTo>
                    <a:cubicBezTo>
                      <a:pt x="3396" y="463"/>
                      <a:pt x="3241" y="140"/>
                      <a:pt x="2943" y="33"/>
                    </a:cubicBezTo>
                    <a:cubicBezTo>
                      <a:pt x="2881" y="11"/>
                      <a:pt x="2817" y="0"/>
                      <a:pt x="2754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49"/>
              <p:cNvSpPr/>
              <p:nvPr/>
            </p:nvSpPr>
            <p:spPr>
              <a:xfrm>
                <a:off x="6756650" y="1013950"/>
                <a:ext cx="83800" cy="104125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4165" extrusionOk="0">
                    <a:moveTo>
                      <a:pt x="644" y="0"/>
                    </a:moveTo>
                    <a:cubicBezTo>
                      <a:pt x="534" y="0"/>
                      <a:pt x="423" y="32"/>
                      <a:pt x="326" y="98"/>
                    </a:cubicBezTo>
                    <a:cubicBezTo>
                      <a:pt x="68" y="276"/>
                      <a:pt x="1" y="631"/>
                      <a:pt x="174" y="893"/>
                    </a:cubicBezTo>
                    <a:lnTo>
                      <a:pt x="2233" y="3915"/>
                    </a:lnTo>
                    <a:cubicBezTo>
                      <a:pt x="2340" y="4075"/>
                      <a:pt x="2522" y="4164"/>
                      <a:pt x="2704" y="4164"/>
                    </a:cubicBezTo>
                    <a:cubicBezTo>
                      <a:pt x="2815" y="4164"/>
                      <a:pt x="2926" y="4133"/>
                      <a:pt x="3024" y="4066"/>
                    </a:cubicBezTo>
                    <a:cubicBezTo>
                      <a:pt x="3286" y="3888"/>
                      <a:pt x="3352" y="3534"/>
                      <a:pt x="3175" y="3272"/>
                    </a:cubicBezTo>
                    <a:lnTo>
                      <a:pt x="1119" y="250"/>
                    </a:lnTo>
                    <a:cubicBezTo>
                      <a:pt x="1008" y="88"/>
                      <a:pt x="828" y="0"/>
                      <a:pt x="644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49"/>
              <p:cNvSpPr/>
              <p:nvPr/>
            </p:nvSpPr>
            <p:spPr>
              <a:xfrm>
                <a:off x="6763300" y="964150"/>
                <a:ext cx="8192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3277" h="759" extrusionOk="0">
                    <a:moveTo>
                      <a:pt x="379" y="0"/>
                    </a:moveTo>
                    <a:cubicBezTo>
                      <a:pt x="170" y="0"/>
                      <a:pt x="1" y="169"/>
                      <a:pt x="1" y="378"/>
                    </a:cubicBezTo>
                    <a:cubicBezTo>
                      <a:pt x="1" y="591"/>
                      <a:pt x="170" y="759"/>
                      <a:pt x="379" y="759"/>
                    </a:cubicBezTo>
                    <a:lnTo>
                      <a:pt x="2899" y="759"/>
                    </a:lnTo>
                    <a:cubicBezTo>
                      <a:pt x="3108" y="759"/>
                      <a:pt x="3276" y="591"/>
                      <a:pt x="3276" y="378"/>
                    </a:cubicBezTo>
                    <a:cubicBezTo>
                      <a:pt x="3276" y="169"/>
                      <a:pt x="3108" y="0"/>
                      <a:pt x="2899" y="0"/>
                    </a:cubicBez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9"/>
              <p:cNvSpPr/>
              <p:nvPr/>
            </p:nvSpPr>
            <p:spPr>
              <a:xfrm>
                <a:off x="6598875" y="883800"/>
                <a:ext cx="191550" cy="167800"/>
              </a:xfrm>
              <a:custGeom>
                <a:avLst/>
                <a:gdLst/>
                <a:ahLst/>
                <a:cxnLst/>
                <a:rect l="l" t="t" r="r" b="b"/>
                <a:pathLst>
                  <a:path w="7662" h="6712" extrusionOk="0">
                    <a:moveTo>
                      <a:pt x="0" y="1"/>
                    </a:moveTo>
                    <a:lnTo>
                      <a:pt x="0" y="6712"/>
                    </a:lnTo>
                    <a:lnTo>
                      <a:pt x="7661" y="6712"/>
                    </a:lnTo>
                    <a:lnTo>
                      <a:pt x="7661" y="1"/>
                    </a:lnTo>
                    <a:close/>
                  </a:path>
                </a:pathLst>
              </a:custGeom>
              <a:solidFill>
                <a:srgbClr val="7FB1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9"/>
              <p:cNvSpPr/>
              <p:nvPr/>
            </p:nvSpPr>
            <p:spPr>
              <a:xfrm>
                <a:off x="6618075" y="900550"/>
                <a:ext cx="153150" cy="134300"/>
              </a:xfrm>
              <a:custGeom>
                <a:avLst/>
                <a:gdLst/>
                <a:ahLst/>
                <a:cxnLst/>
                <a:rect l="l" t="t" r="r" b="b"/>
                <a:pathLst>
                  <a:path w="6126" h="5372" extrusionOk="0">
                    <a:moveTo>
                      <a:pt x="0" y="1"/>
                    </a:moveTo>
                    <a:lnTo>
                      <a:pt x="0" y="5371"/>
                    </a:lnTo>
                    <a:lnTo>
                      <a:pt x="6125" y="5371"/>
                    </a:lnTo>
                    <a:lnTo>
                      <a:pt x="6125" y="1"/>
                    </a:lnTo>
                    <a:close/>
                  </a:path>
                </a:pathLst>
              </a:custGeom>
              <a:solidFill>
                <a:srgbClr val="A7C8E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9"/>
              <p:cNvSpPr/>
              <p:nvPr/>
            </p:nvSpPr>
            <p:spPr>
              <a:xfrm>
                <a:off x="6605700" y="787600"/>
                <a:ext cx="77075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3083" h="809" extrusionOk="0">
                    <a:moveTo>
                      <a:pt x="1636" y="1"/>
                    </a:moveTo>
                    <a:cubicBezTo>
                      <a:pt x="1575" y="1"/>
                      <a:pt x="1512" y="2"/>
                      <a:pt x="1450" y="5"/>
                    </a:cubicBezTo>
                    <a:cubicBezTo>
                      <a:pt x="1037" y="22"/>
                      <a:pt x="598" y="120"/>
                      <a:pt x="305" y="325"/>
                    </a:cubicBezTo>
                    <a:cubicBezTo>
                      <a:pt x="233" y="373"/>
                      <a:pt x="171" y="432"/>
                      <a:pt x="127" y="489"/>
                    </a:cubicBezTo>
                    <a:cubicBezTo>
                      <a:pt x="79" y="542"/>
                      <a:pt x="47" y="604"/>
                      <a:pt x="30" y="653"/>
                    </a:cubicBezTo>
                    <a:cubicBezTo>
                      <a:pt x="0" y="751"/>
                      <a:pt x="15" y="804"/>
                      <a:pt x="12" y="808"/>
                    </a:cubicBezTo>
                    <a:lnTo>
                      <a:pt x="12" y="808"/>
                    </a:lnTo>
                    <a:cubicBezTo>
                      <a:pt x="15" y="806"/>
                      <a:pt x="27" y="797"/>
                      <a:pt x="43" y="782"/>
                    </a:cubicBezTo>
                    <a:cubicBezTo>
                      <a:pt x="56" y="764"/>
                      <a:pt x="87" y="741"/>
                      <a:pt x="122" y="719"/>
                    </a:cubicBezTo>
                    <a:cubicBezTo>
                      <a:pt x="159" y="698"/>
                      <a:pt x="202" y="680"/>
                      <a:pt x="256" y="662"/>
                    </a:cubicBezTo>
                    <a:cubicBezTo>
                      <a:pt x="309" y="649"/>
                      <a:pt x="366" y="635"/>
                      <a:pt x="438" y="626"/>
                    </a:cubicBezTo>
                    <a:cubicBezTo>
                      <a:pt x="704" y="591"/>
                      <a:pt x="1085" y="591"/>
                      <a:pt x="1476" y="573"/>
                    </a:cubicBezTo>
                    <a:cubicBezTo>
                      <a:pt x="1867" y="555"/>
                      <a:pt x="2271" y="516"/>
                      <a:pt x="2577" y="444"/>
                    </a:cubicBezTo>
                    <a:cubicBezTo>
                      <a:pt x="2728" y="409"/>
                      <a:pt x="2857" y="373"/>
                      <a:pt x="2945" y="338"/>
                    </a:cubicBezTo>
                    <a:cubicBezTo>
                      <a:pt x="3039" y="303"/>
                      <a:pt x="3083" y="272"/>
                      <a:pt x="3083" y="272"/>
                    </a:cubicBezTo>
                    <a:cubicBezTo>
                      <a:pt x="3083" y="272"/>
                      <a:pt x="3029" y="254"/>
                      <a:pt x="2941" y="223"/>
                    </a:cubicBezTo>
                    <a:cubicBezTo>
                      <a:pt x="2853" y="196"/>
                      <a:pt x="2728" y="156"/>
                      <a:pt x="2577" y="116"/>
                    </a:cubicBezTo>
                    <a:cubicBezTo>
                      <a:pt x="2324" y="52"/>
                      <a:pt x="1990" y="1"/>
                      <a:pt x="1636" y="1"/>
                    </a:cubicBezTo>
                    <a:close/>
                    <a:moveTo>
                      <a:pt x="12" y="808"/>
                    </a:moveTo>
                    <a:cubicBezTo>
                      <a:pt x="12" y="808"/>
                      <a:pt x="12" y="809"/>
                      <a:pt x="12" y="809"/>
                    </a:cubicBezTo>
                    <a:cubicBezTo>
                      <a:pt x="12" y="809"/>
                      <a:pt x="12" y="808"/>
                      <a:pt x="12" y="808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49"/>
              <p:cNvSpPr/>
              <p:nvPr/>
            </p:nvSpPr>
            <p:spPr>
              <a:xfrm>
                <a:off x="6507125" y="831525"/>
                <a:ext cx="475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2" extrusionOk="0">
                    <a:moveTo>
                      <a:pt x="1900" y="1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0" y="1741"/>
                    </a:lnTo>
                    <a:lnTo>
                      <a:pt x="1900" y="1"/>
                    </a:lnTo>
                    <a:close/>
                  </a:path>
                </a:pathLst>
              </a:custGeom>
              <a:solidFill>
                <a:srgbClr val="6286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9"/>
              <p:cNvSpPr/>
              <p:nvPr/>
            </p:nvSpPr>
            <p:spPr>
              <a:xfrm>
                <a:off x="6834675" y="831525"/>
                <a:ext cx="475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2" extrusionOk="0">
                    <a:moveTo>
                      <a:pt x="1" y="1"/>
                    </a:moveTo>
                    <a:lnTo>
                      <a:pt x="1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6286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9"/>
              <p:cNvSpPr/>
              <p:nvPr/>
            </p:nvSpPr>
            <p:spPr>
              <a:xfrm>
                <a:off x="6543850" y="899675"/>
                <a:ext cx="16675" cy="301500"/>
              </a:xfrm>
              <a:custGeom>
                <a:avLst/>
                <a:gdLst/>
                <a:ahLst/>
                <a:cxnLst/>
                <a:rect l="l" t="t" r="r" b="b"/>
                <a:pathLst>
                  <a:path w="667" h="12060" extrusionOk="0">
                    <a:moveTo>
                      <a:pt x="209" y="1"/>
                    </a:moveTo>
                    <a:cubicBezTo>
                      <a:pt x="93" y="1"/>
                      <a:pt x="1" y="97"/>
                      <a:pt x="5" y="214"/>
                    </a:cubicBezTo>
                    <a:lnTo>
                      <a:pt x="58" y="2774"/>
                    </a:lnTo>
                    <a:cubicBezTo>
                      <a:pt x="120" y="2659"/>
                      <a:pt x="244" y="2579"/>
                      <a:pt x="390" y="2579"/>
                    </a:cubicBezTo>
                    <a:lnTo>
                      <a:pt x="470" y="2579"/>
                    </a:lnTo>
                    <a:lnTo>
                      <a:pt x="422" y="204"/>
                    </a:lnTo>
                    <a:cubicBezTo>
                      <a:pt x="422" y="89"/>
                      <a:pt x="324" y="1"/>
                      <a:pt x="214" y="1"/>
                    </a:cubicBezTo>
                    <a:close/>
                    <a:moveTo>
                      <a:pt x="62" y="3156"/>
                    </a:moveTo>
                    <a:lnTo>
                      <a:pt x="244" y="11851"/>
                    </a:lnTo>
                    <a:cubicBezTo>
                      <a:pt x="249" y="11966"/>
                      <a:pt x="342" y="12060"/>
                      <a:pt x="458" y="12060"/>
                    </a:cubicBezTo>
                    <a:lnTo>
                      <a:pt x="462" y="12060"/>
                    </a:lnTo>
                    <a:cubicBezTo>
                      <a:pt x="577" y="12054"/>
                      <a:pt x="666" y="11958"/>
                      <a:pt x="666" y="11841"/>
                    </a:cubicBezTo>
                    <a:lnTo>
                      <a:pt x="599" y="8678"/>
                    </a:lnTo>
                    <a:cubicBezTo>
                      <a:pt x="577" y="8664"/>
                      <a:pt x="550" y="8651"/>
                      <a:pt x="529" y="8637"/>
                    </a:cubicBezTo>
                    <a:cubicBezTo>
                      <a:pt x="271" y="8459"/>
                      <a:pt x="200" y="8105"/>
                      <a:pt x="378" y="7843"/>
                    </a:cubicBezTo>
                    <a:lnTo>
                      <a:pt x="577" y="7554"/>
                    </a:lnTo>
                    <a:lnTo>
                      <a:pt x="488" y="3338"/>
                    </a:lnTo>
                    <a:lnTo>
                      <a:pt x="390" y="3338"/>
                    </a:lnTo>
                    <a:cubicBezTo>
                      <a:pt x="253" y="3338"/>
                      <a:pt x="129" y="3262"/>
                      <a:pt x="62" y="3156"/>
                    </a:cubicBez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49"/>
              <p:cNvSpPr/>
              <p:nvPr/>
            </p:nvSpPr>
            <p:spPr>
              <a:xfrm>
                <a:off x="6548825" y="1088500"/>
                <a:ext cx="10025" cy="2812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125" extrusionOk="0">
                    <a:moveTo>
                      <a:pt x="378" y="1"/>
                    </a:moveTo>
                    <a:lnTo>
                      <a:pt x="179" y="290"/>
                    </a:lnTo>
                    <a:cubicBezTo>
                      <a:pt x="1" y="552"/>
                      <a:pt x="72" y="906"/>
                      <a:pt x="330" y="1084"/>
                    </a:cubicBezTo>
                    <a:cubicBezTo>
                      <a:pt x="351" y="1098"/>
                      <a:pt x="378" y="1111"/>
                      <a:pt x="400" y="1125"/>
                    </a:cubicBez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49"/>
              <p:cNvSpPr/>
              <p:nvPr/>
            </p:nvSpPr>
            <p:spPr>
              <a:xfrm>
                <a:off x="6545300" y="964150"/>
                <a:ext cx="1077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431" h="759" extrusionOk="0">
                    <a:moveTo>
                      <a:pt x="332" y="0"/>
                    </a:moveTo>
                    <a:cubicBezTo>
                      <a:pt x="186" y="0"/>
                      <a:pt x="62" y="80"/>
                      <a:pt x="0" y="195"/>
                    </a:cubicBezTo>
                    <a:lnTo>
                      <a:pt x="4" y="577"/>
                    </a:lnTo>
                    <a:cubicBezTo>
                      <a:pt x="71" y="683"/>
                      <a:pt x="195" y="759"/>
                      <a:pt x="332" y="759"/>
                    </a:cubicBezTo>
                    <a:lnTo>
                      <a:pt x="430" y="759"/>
                    </a:lnTo>
                    <a:lnTo>
                      <a:pt x="412" y="0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9"/>
              <p:cNvSpPr/>
              <p:nvPr/>
            </p:nvSpPr>
            <p:spPr>
              <a:xfrm>
                <a:off x="6828800" y="899675"/>
                <a:ext cx="16650" cy="3015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12060" extrusionOk="0">
                    <a:moveTo>
                      <a:pt x="453" y="1"/>
                    </a:moveTo>
                    <a:cubicBezTo>
                      <a:pt x="342" y="1"/>
                      <a:pt x="244" y="89"/>
                      <a:pt x="244" y="204"/>
                    </a:cubicBezTo>
                    <a:lnTo>
                      <a:pt x="195" y="2579"/>
                    </a:lnTo>
                    <a:lnTo>
                      <a:pt x="279" y="2579"/>
                    </a:lnTo>
                    <a:cubicBezTo>
                      <a:pt x="422" y="2579"/>
                      <a:pt x="546" y="2659"/>
                      <a:pt x="609" y="2774"/>
                    </a:cubicBezTo>
                    <a:lnTo>
                      <a:pt x="662" y="214"/>
                    </a:lnTo>
                    <a:cubicBezTo>
                      <a:pt x="666" y="97"/>
                      <a:pt x="572" y="1"/>
                      <a:pt x="457" y="1"/>
                    </a:cubicBezTo>
                    <a:close/>
                    <a:moveTo>
                      <a:pt x="603" y="3156"/>
                    </a:moveTo>
                    <a:lnTo>
                      <a:pt x="603" y="3156"/>
                    </a:lnTo>
                    <a:cubicBezTo>
                      <a:pt x="537" y="3262"/>
                      <a:pt x="413" y="3338"/>
                      <a:pt x="279" y="3338"/>
                    </a:cubicBezTo>
                    <a:lnTo>
                      <a:pt x="177" y="3338"/>
                    </a:lnTo>
                    <a:lnTo>
                      <a:pt x="89" y="7554"/>
                    </a:lnTo>
                    <a:lnTo>
                      <a:pt x="289" y="7843"/>
                    </a:lnTo>
                    <a:cubicBezTo>
                      <a:pt x="466" y="8105"/>
                      <a:pt x="400" y="8459"/>
                      <a:pt x="138" y="8637"/>
                    </a:cubicBezTo>
                    <a:cubicBezTo>
                      <a:pt x="115" y="8651"/>
                      <a:pt x="89" y="8664"/>
                      <a:pt x="66" y="8678"/>
                    </a:cubicBezTo>
                    <a:lnTo>
                      <a:pt x="0" y="11841"/>
                    </a:lnTo>
                    <a:cubicBezTo>
                      <a:pt x="0" y="11958"/>
                      <a:pt x="89" y="12054"/>
                      <a:pt x="204" y="12060"/>
                    </a:cubicBezTo>
                    <a:lnTo>
                      <a:pt x="209" y="12060"/>
                    </a:lnTo>
                    <a:cubicBezTo>
                      <a:pt x="324" y="12060"/>
                      <a:pt x="417" y="11966"/>
                      <a:pt x="422" y="11851"/>
                    </a:cubicBezTo>
                    <a:lnTo>
                      <a:pt x="603" y="3156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9"/>
              <p:cNvSpPr/>
              <p:nvPr/>
            </p:nvSpPr>
            <p:spPr>
              <a:xfrm>
                <a:off x="6830450" y="1088500"/>
                <a:ext cx="10000" cy="28125"/>
              </a:xfrm>
              <a:custGeom>
                <a:avLst/>
                <a:gdLst/>
                <a:ahLst/>
                <a:cxnLst/>
                <a:rect l="l" t="t" r="r" b="b"/>
                <a:pathLst>
                  <a:path w="400" h="1125" extrusionOk="0">
                    <a:moveTo>
                      <a:pt x="23" y="1"/>
                    </a:moveTo>
                    <a:lnTo>
                      <a:pt x="0" y="1125"/>
                    </a:lnTo>
                    <a:cubicBezTo>
                      <a:pt x="23" y="1111"/>
                      <a:pt x="49" y="1098"/>
                      <a:pt x="72" y="1084"/>
                    </a:cubicBezTo>
                    <a:cubicBezTo>
                      <a:pt x="334" y="906"/>
                      <a:pt x="400" y="552"/>
                      <a:pt x="223" y="290"/>
                    </a:cubicBezTo>
                    <a:lnTo>
                      <a:pt x="23" y="1"/>
                    </a:ln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9"/>
              <p:cNvSpPr/>
              <p:nvPr/>
            </p:nvSpPr>
            <p:spPr>
              <a:xfrm>
                <a:off x="6833225" y="964150"/>
                <a:ext cx="1080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432" h="759" extrusionOk="0">
                    <a:moveTo>
                      <a:pt x="18" y="0"/>
                    </a:moveTo>
                    <a:lnTo>
                      <a:pt x="0" y="759"/>
                    </a:lnTo>
                    <a:lnTo>
                      <a:pt x="102" y="759"/>
                    </a:lnTo>
                    <a:cubicBezTo>
                      <a:pt x="236" y="759"/>
                      <a:pt x="360" y="683"/>
                      <a:pt x="426" y="577"/>
                    </a:cubicBezTo>
                    <a:lnTo>
                      <a:pt x="432" y="195"/>
                    </a:lnTo>
                    <a:cubicBezTo>
                      <a:pt x="369" y="80"/>
                      <a:pt x="245" y="0"/>
                      <a:pt x="102" y="0"/>
                    </a:cubicBezTo>
                    <a:close/>
                  </a:path>
                </a:pathLst>
              </a:custGeom>
              <a:solidFill>
                <a:srgbClr val="6D9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49"/>
              <p:cNvSpPr/>
              <p:nvPr/>
            </p:nvSpPr>
            <p:spPr>
              <a:xfrm>
                <a:off x="6521775" y="488250"/>
                <a:ext cx="58600" cy="53075"/>
              </a:xfrm>
              <a:custGeom>
                <a:avLst/>
                <a:gdLst/>
                <a:ahLst/>
                <a:cxnLst/>
                <a:rect l="l" t="t" r="r" b="b"/>
                <a:pathLst>
                  <a:path w="2344" h="2123" extrusionOk="0">
                    <a:moveTo>
                      <a:pt x="1799" y="0"/>
                    </a:moveTo>
                    <a:cubicBezTo>
                      <a:pt x="1478" y="0"/>
                      <a:pt x="1071" y="426"/>
                      <a:pt x="816" y="652"/>
                    </a:cubicBezTo>
                    <a:cubicBezTo>
                      <a:pt x="378" y="1043"/>
                      <a:pt x="0" y="1553"/>
                      <a:pt x="470" y="1971"/>
                    </a:cubicBezTo>
                    <a:cubicBezTo>
                      <a:pt x="592" y="2078"/>
                      <a:pt x="714" y="2123"/>
                      <a:pt x="833" y="2123"/>
                    </a:cubicBezTo>
                    <a:cubicBezTo>
                      <a:pt x="1277" y="2123"/>
                      <a:pt x="1682" y="1493"/>
                      <a:pt x="1913" y="1088"/>
                    </a:cubicBezTo>
                    <a:cubicBezTo>
                      <a:pt x="2126" y="719"/>
                      <a:pt x="2344" y="369"/>
                      <a:pt x="2011" y="80"/>
                    </a:cubicBezTo>
                    <a:cubicBezTo>
                      <a:pt x="1947" y="24"/>
                      <a:pt x="1875" y="0"/>
                      <a:pt x="1799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9"/>
              <p:cNvSpPr/>
              <p:nvPr/>
            </p:nvSpPr>
            <p:spPr>
              <a:xfrm>
                <a:off x="6530850" y="500125"/>
                <a:ext cx="32325" cy="292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70" extrusionOk="0">
                    <a:moveTo>
                      <a:pt x="994" y="1"/>
                    </a:moveTo>
                    <a:cubicBezTo>
                      <a:pt x="816" y="1"/>
                      <a:pt x="594" y="237"/>
                      <a:pt x="453" y="359"/>
                    </a:cubicBezTo>
                    <a:cubicBezTo>
                      <a:pt x="210" y="576"/>
                      <a:pt x="1" y="857"/>
                      <a:pt x="263" y="1087"/>
                    </a:cubicBezTo>
                    <a:cubicBezTo>
                      <a:pt x="329" y="1145"/>
                      <a:pt x="396" y="1169"/>
                      <a:pt x="461" y="1169"/>
                    </a:cubicBezTo>
                    <a:cubicBezTo>
                      <a:pt x="704" y="1169"/>
                      <a:pt x="928" y="823"/>
                      <a:pt x="1057" y="599"/>
                    </a:cubicBezTo>
                    <a:cubicBezTo>
                      <a:pt x="1172" y="400"/>
                      <a:pt x="1293" y="204"/>
                      <a:pt x="1111" y="44"/>
                    </a:cubicBezTo>
                    <a:cubicBezTo>
                      <a:pt x="1075" y="14"/>
                      <a:pt x="1036" y="1"/>
                      <a:pt x="994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9"/>
              <p:cNvSpPr/>
              <p:nvPr/>
            </p:nvSpPr>
            <p:spPr>
              <a:xfrm>
                <a:off x="6808925" y="488250"/>
                <a:ext cx="58625" cy="53075"/>
              </a:xfrm>
              <a:custGeom>
                <a:avLst/>
                <a:gdLst/>
                <a:ahLst/>
                <a:cxnLst/>
                <a:rect l="l" t="t" r="r" b="b"/>
                <a:pathLst>
                  <a:path w="2345" h="2123" extrusionOk="0">
                    <a:moveTo>
                      <a:pt x="546" y="0"/>
                    </a:moveTo>
                    <a:cubicBezTo>
                      <a:pt x="470" y="0"/>
                      <a:pt x="398" y="24"/>
                      <a:pt x="333" y="80"/>
                    </a:cubicBezTo>
                    <a:cubicBezTo>
                      <a:pt x="1" y="369"/>
                      <a:pt x="218" y="719"/>
                      <a:pt x="431" y="1088"/>
                    </a:cubicBezTo>
                    <a:cubicBezTo>
                      <a:pt x="662" y="1493"/>
                      <a:pt x="1067" y="2123"/>
                      <a:pt x="1511" y="2123"/>
                    </a:cubicBezTo>
                    <a:cubicBezTo>
                      <a:pt x="1630" y="2123"/>
                      <a:pt x="1751" y="2078"/>
                      <a:pt x="1873" y="1971"/>
                    </a:cubicBezTo>
                    <a:cubicBezTo>
                      <a:pt x="2344" y="1553"/>
                      <a:pt x="1967" y="1043"/>
                      <a:pt x="1527" y="652"/>
                    </a:cubicBezTo>
                    <a:cubicBezTo>
                      <a:pt x="1272" y="426"/>
                      <a:pt x="869" y="0"/>
                      <a:pt x="546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49"/>
              <p:cNvSpPr/>
              <p:nvPr/>
            </p:nvSpPr>
            <p:spPr>
              <a:xfrm>
                <a:off x="6826125" y="500125"/>
                <a:ext cx="32300" cy="292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170" extrusionOk="0">
                    <a:moveTo>
                      <a:pt x="299" y="1"/>
                    </a:moveTo>
                    <a:cubicBezTo>
                      <a:pt x="258" y="1"/>
                      <a:pt x="218" y="14"/>
                      <a:pt x="183" y="44"/>
                    </a:cubicBezTo>
                    <a:cubicBezTo>
                      <a:pt x="1" y="204"/>
                      <a:pt x="120" y="400"/>
                      <a:pt x="236" y="599"/>
                    </a:cubicBezTo>
                    <a:cubicBezTo>
                      <a:pt x="366" y="823"/>
                      <a:pt x="589" y="1169"/>
                      <a:pt x="833" y="1169"/>
                    </a:cubicBezTo>
                    <a:cubicBezTo>
                      <a:pt x="897" y="1169"/>
                      <a:pt x="964" y="1145"/>
                      <a:pt x="1030" y="1087"/>
                    </a:cubicBezTo>
                    <a:cubicBezTo>
                      <a:pt x="1292" y="857"/>
                      <a:pt x="1083" y="576"/>
                      <a:pt x="839" y="359"/>
                    </a:cubicBezTo>
                    <a:cubicBezTo>
                      <a:pt x="699" y="237"/>
                      <a:pt x="478" y="1"/>
                      <a:pt x="299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49"/>
              <p:cNvSpPr/>
              <p:nvPr/>
            </p:nvSpPr>
            <p:spPr>
              <a:xfrm>
                <a:off x="6166475" y="1268275"/>
                <a:ext cx="2630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9"/>
              <p:cNvSpPr/>
              <p:nvPr/>
            </p:nvSpPr>
            <p:spPr>
              <a:xfrm>
                <a:off x="5935900" y="1268275"/>
                <a:ext cx="26225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49"/>
              <p:cNvSpPr/>
              <p:nvPr/>
            </p:nvSpPr>
            <p:spPr>
              <a:xfrm flipH="1">
                <a:off x="6192400" y="1063100"/>
                <a:ext cx="24125" cy="157755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49"/>
              <p:cNvSpPr/>
              <p:nvPr/>
            </p:nvSpPr>
            <p:spPr>
              <a:xfrm>
                <a:off x="6216525" y="668975"/>
                <a:ext cx="44825" cy="153925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49"/>
              <p:cNvSpPr/>
              <p:nvPr/>
            </p:nvSpPr>
            <p:spPr>
              <a:xfrm>
                <a:off x="5867200" y="1063100"/>
                <a:ext cx="44875" cy="1539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49"/>
              <p:cNvSpPr/>
              <p:nvPr/>
            </p:nvSpPr>
            <p:spPr>
              <a:xfrm>
                <a:off x="5867200" y="668975"/>
                <a:ext cx="44875" cy="1539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49"/>
              <p:cNvSpPr/>
              <p:nvPr/>
            </p:nvSpPr>
            <p:spPr>
              <a:xfrm>
                <a:off x="5881175" y="461725"/>
                <a:ext cx="366325" cy="850500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9"/>
              <p:cNvSpPr/>
              <p:nvPr/>
            </p:nvSpPr>
            <p:spPr>
              <a:xfrm>
                <a:off x="5932450" y="485800"/>
                <a:ext cx="263650" cy="114300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49"/>
              <p:cNvSpPr/>
              <p:nvPr/>
            </p:nvSpPr>
            <p:spPr>
              <a:xfrm>
                <a:off x="5909950" y="592100"/>
                <a:ext cx="308700" cy="188075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49"/>
              <p:cNvSpPr/>
              <p:nvPr/>
            </p:nvSpPr>
            <p:spPr>
              <a:xfrm>
                <a:off x="5900275" y="577925"/>
                <a:ext cx="91800" cy="171325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9"/>
              <p:cNvSpPr/>
              <p:nvPr/>
            </p:nvSpPr>
            <p:spPr>
              <a:xfrm>
                <a:off x="5891625" y="731800"/>
                <a:ext cx="8780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49"/>
              <p:cNvSpPr/>
              <p:nvPr/>
            </p:nvSpPr>
            <p:spPr>
              <a:xfrm>
                <a:off x="6136525" y="577925"/>
                <a:ext cx="91775" cy="171325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49"/>
              <p:cNvSpPr/>
              <p:nvPr/>
            </p:nvSpPr>
            <p:spPr>
              <a:xfrm>
                <a:off x="6149175" y="731800"/>
                <a:ext cx="87900" cy="19100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49"/>
              <p:cNvSpPr/>
              <p:nvPr/>
            </p:nvSpPr>
            <p:spPr>
              <a:xfrm>
                <a:off x="5950325" y="676400"/>
                <a:ext cx="227950" cy="568050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49"/>
              <p:cNvSpPr/>
              <p:nvPr/>
            </p:nvSpPr>
            <p:spPr>
              <a:xfrm>
                <a:off x="5973200" y="699950"/>
                <a:ext cx="182300" cy="532850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49"/>
              <p:cNvSpPr/>
              <p:nvPr/>
            </p:nvSpPr>
            <p:spPr>
              <a:xfrm>
                <a:off x="5962975" y="603275"/>
                <a:ext cx="89475" cy="1625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49"/>
              <p:cNvSpPr/>
              <p:nvPr/>
            </p:nvSpPr>
            <p:spPr>
              <a:xfrm>
                <a:off x="5909950" y="813350"/>
                <a:ext cx="40400" cy="419450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49"/>
              <p:cNvSpPr/>
              <p:nvPr/>
            </p:nvSpPr>
            <p:spPr>
              <a:xfrm>
                <a:off x="6178250" y="810225"/>
                <a:ext cx="40400" cy="4225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49"/>
              <p:cNvSpPr/>
              <p:nvPr/>
            </p:nvSpPr>
            <p:spPr>
              <a:xfrm>
                <a:off x="5968650" y="1254625"/>
                <a:ext cx="191300" cy="2965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49"/>
              <p:cNvSpPr/>
              <p:nvPr/>
            </p:nvSpPr>
            <p:spPr>
              <a:xfrm>
                <a:off x="6057175" y="1239100"/>
                <a:ext cx="14225" cy="67375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49"/>
              <p:cNvSpPr/>
              <p:nvPr/>
            </p:nvSpPr>
            <p:spPr>
              <a:xfrm>
                <a:off x="5850550" y="639800"/>
                <a:ext cx="47550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49"/>
              <p:cNvSpPr/>
              <p:nvPr/>
            </p:nvSpPr>
            <p:spPr>
              <a:xfrm>
                <a:off x="6230500" y="639800"/>
                <a:ext cx="47500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49"/>
              <p:cNvSpPr/>
              <p:nvPr/>
            </p:nvSpPr>
            <p:spPr>
              <a:xfrm>
                <a:off x="5924250" y="828450"/>
                <a:ext cx="10450" cy="3893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49"/>
              <p:cNvSpPr/>
              <p:nvPr/>
            </p:nvSpPr>
            <p:spPr>
              <a:xfrm>
                <a:off x="6193875" y="828450"/>
                <a:ext cx="10575" cy="389375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49"/>
              <p:cNvSpPr/>
              <p:nvPr/>
            </p:nvSpPr>
            <p:spPr>
              <a:xfrm>
                <a:off x="5895300" y="488900"/>
                <a:ext cx="68475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49"/>
              <p:cNvSpPr/>
              <p:nvPr/>
            </p:nvSpPr>
            <p:spPr>
              <a:xfrm>
                <a:off x="5906725" y="502200"/>
                <a:ext cx="3772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49"/>
              <p:cNvSpPr/>
              <p:nvPr/>
            </p:nvSpPr>
            <p:spPr>
              <a:xfrm>
                <a:off x="6164800" y="488900"/>
                <a:ext cx="68500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49"/>
              <p:cNvSpPr/>
              <p:nvPr/>
            </p:nvSpPr>
            <p:spPr>
              <a:xfrm>
                <a:off x="6184100" y="502200"/>
                <a:ext cx="37775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49"/>
              <p:cNvSpPr/>
              <p:nvPr/>
            </p:nvSpPr>
            <p:spPr>
              <a:xfrm>
                <a:off x="5555425" y="2206100"/>
                <a:ext cx="29525" cy="62150"/>
              </a:xfrm>
              <a:custGeom>
                <a:avLst/>
                <a:gdLst/>
                <a:ahLst/>
                <a:cxnLst/>
                <a:rect l="l" t="t" r="r" b="b"/>
                <a:pathLst>
                  <a:path w="1181" h="2486" extrusionOk="0">
                    <a:moveTo>
                      <a:pt x="590" y="1"/>
                    </a:moveTo>
                    <a:cubicBezTo>
                      <a:pt x="267" y="1"/>
                      <a:pt x="0" y="263"/>
                      <a:pt x="0" y="591"/>
                    </a:cubicBezTo>
                    <a:lnTo>
                      <a:pt x="0" y="1896"/>
                    </a:lnTo>
                    <a:cubicBezTo>
                      <a:pt x="0" y="2225"/>
                      <a:pt x="267" y="2486"/>
                      <a:pt x="590" y="2486"/>
                    </a:cubicBezTo>
                    <a:cubicBezTo>
                      <a:pt x="914" y="2486"/>
                      <a:pt x="1180" y="2225"/>
                      <a:pt x="1180" y="1896"/>
                    </a:cubicBezTo>
                    <a:lnTo>
                      <a:pt x="1180" y="591"/>
                    </a:lnTo>
                    <a:cubicBezTo>
                      <a:pt x="1180" y="263"/>
                      <a:pt x="914" y="1"/>
                      <a:pt x="59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49"/>
              <p:cNvSpPr/>
              <p:nvPr/>
            </p:nvSpPr>
            <p:spPr>
              <a:xfrm>
                <a:off x="5306650" y="2206100"/>
                <a:ext cx="29550" cy="62150"/>
              </a:xfrm>
              <a:custGeom>
                <a:avLst/>
                <a:gdLst/>
                <a:ahLst/>
                <a:cxnLst/>
                <a:rect l="l" t="t" r="r" b="b"/>
                <a:pathLst>
                  <a:path w="1182" h="2486" extrusionOk="0">
                    <a:moveTo>
                      <a:pt x="591" y="1"/>
                    </a:moveTo>
                    <a:cubicBezTo>
                      <a:pt x="266" y="1"/>
                      <a:pt x="0" y="263"/>
                      <a:pt x="0" y="591"/>
                    </a:cubicBezTo>
                    <a:lnTo>
                      <a:pt x="0" y="1896"/>
                    </a:lnTo>
                    <a:cubicBezTo>
                      <a:pt x="0" y="2225"/>
                      <a:pt x="266" y="2486"/>
                      <a:pt x="591" y="2486"/>
                    </a:cubicBezTo>
                    <a:cubicBezTo>
                      <a:pt x="919" y="2486"/>
                      <a:pt x="1181" y="2225"/>
                      <a:pt x="1181" y="1896"/>
                    </a:cubicBezTo>
                    <a:lnTo>
                      <a:pt x="1181" y="591"/>
                    </a:lnTo>
                    <a:cubicBezTo>
                      <a:pt x="1181" y="263"/>
                      <a:pt x="919" y="1"/>
                      <a:pt x="5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49"/>
              <p:cNvSpPr/>
              <p:nvPr/>
            </p:nvSpPr>
            <p:spPr>
              <a:xfrm>
                <a:off x="5607550" y="2052650"/>
                <a:ext cx="37450" cy="140150"/>
              </a:xfrm>
              <a:custGeom>
                <a:avLst/>
                <a:gdLst/>
                <a:ahLst/>
                <a:cxnLst/>
                <a:rect l="l" t="t" r="r" b="b"/>
                <a:pathLst>
                  <a:path w="1498" h="5606" extrusionOk="0">
                    <a:moveTo>
                      <a:pt x="747" y="1"/>
                    </a:moveTo>
                    <a:cubicBezTo>
                      <a:pt x="334" y="1"/>
                      <a:pt x="1" y="337"/>
                      <a:pt x="1" y="751"/>
                    </a:cubicBezTo>
                    <a:lnTo>
                      <a:pt x="1" y="4856"/>
                    </a:lnTo>
                    <a:cubicBezTo>
                      <a:pt x="1" y="5268"/>
                      <a:pt x="334" y="5606"/>
                      <a:pt x="747" y="5606"/>
                    </a:cubicBezTo>
                    <a:cubicBezTo>
                      <a:pt x="1160" y="5606"/>
                      <a:pt x="1498" y="5268"/>
                      <a:pt x="1498" y="4856"/>
                    </a:cubicBezTo>
                    <a:lnTo>
                      <a:pt x="1498" y="751"/>
                    </a:lnTo>
                    <a:cubicBezTo>
                      <a:pt x="1498" y="337"/>
                      <a:pt x="1160" y="1"/>
                      <a:pt x="7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49"/>
              <p:cNvSpPr/>
              <p:nvPr/>
            </p:nvSpPr>
            <p:spPr>
              <a:xfrm>
                <a:off x="5607550" y="1687025"/>
                <a:ext cx="37450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1498" h="5607" extrusionOk="0">
                    <a:moveTo>
                      <a:pt x="747" y="1"/>
                    </a:moveTo>
                    <a:cubicBezTo>
                      <a:pt x="334" y="1"/>
                      <a:pt x="1" y="338"/>
                      <a:pt x="1" y="751"/>
                    </a:cubicBezTo>
                    <a:lnTo>
                      <a:pt x="1" y="4857"/>
                    </a:lnTo>
                    <a:cubicBezTo>
                      <a:pt x="1" y="5269"/>
                      <a:pt x="334" y="5607"/>
                      <a:pt x="747" y="5607"/>
                    </a:cubicBezTo>
                    <a:cubicBezTo>
                      <a:pt x="1160" y="5607"/>
                      <a:pt x="1498" y="5269"/>
                      <a:pt x="1498" y="4857"/>
                    </a:cubicBezTo>
                    <a:lnTo>
                      <a:pt x="1498" y="751"/>
                    </a:lnTo>
                    <a:cubicBezTo>
                      <a:pt x="1498" y="338"/>
                      <a:pt x="1160" y="1"/>
                      <a:pt x="7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49"/>
              <p:cNvSpPr/>
              <p:nvPr/>
            </p:nvSpPr>
            <p:spPr>
              <a:xfrm>
                <a:off x="5246725" y="2052650"/>
                <a:ext cx="37300" cy="1401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5606" extrusionOk="0">
                    <a:moveTo>
                      <a:pt x="746" y="1"/>
                    </a:moveTo>
                    <a:cubicBezTo>
                      <a:pt x="334" y="1"/>
                      <a:pt x="0" y="337"/>
                      <a:pt x="0" y="751"/>
                    </a:cubicBezTo>
                    <a:lnTo>
                      <a:pt x="0" y="4856"/>
                    </a:lnTo>
                    <a:cubicBezTo>
                      <a:pt x="0" y="5268"/>
                      <a:pt x="334" y="5606"/>
                      <a:pt x="746" y="5606"/>
                    </a:cubicBezTo>
                    <a:cubicBezTo>
                      <a:pt x="1159" y="5606"/>
                      <a:pt x="1492" y="5268"/>
                      <a:pt x="1492" y="4856"/>
                    </a:cubicBezTo>
                    <a:lnTo>
                      <a:pt x="1492" y="751"/>
                    </a:lnTo>
                    <a:cubicBezTo>
                      <a:pt x="1492" y="337"/>
                      <a:pt x="11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49"/>
              <p:cNvSpPr/>
              <p:nvPr/>
            </p:nvSpPr>
            <p:spPr>
              <a:xfrm>
                <a:off x="5246725" y="1687025"/>
                <a:ext cx="37300" cy="140175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5607" extrusionOk="0">
                    <a:moveTo>
                      <a:pt x="746" y="1"/>
                    </a:moveTo>
                    <a:cubicBezTo>
                      <a:pt x="334" y="1"/>
                      <a:pt x="0" y="338"/>
                      <a:pt x="0" y="751"/>
                    </a:cubicBezTo>
                    <a:lnTo>
                      <a:pt x="0" y="4857"/>
                    </a:lnTo>
                    <a:cubicBezTo>
                      <a:pt x="0" y="5269"/>
                      <a:pt x="334" y="5607"/>
                      <a:pt x="746" y="5607"/>
                    </a:cubicBezTo>
                    <a:cubicBezTo>
                      <a:pt x="1159" y="5607"/>
                      <a:pt x="1492" y="5269"/>
                      <a:pt x="1492" y="4857"/>
                    </a:cubicBezTo>
                    <a:lnTo>
                      <a:pt x="1492" y="751"/>
                    </a:lnTo>
                    <a:cubicBezTo>
                      <a:pt x="1492" y="338"/>
                      <a:pt x="11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49"/>
              <p:cNvSpPr/>
              <p:nvPr/>
            </p:nvSpPr>
            <p:spPr>
              <a:xfrm>
                <a:off x="5258500" y="1537475"/>
                <a:ext cx="374625" cy="712275"/>
              </a:xfrm>
              <a:custGeom>
                <a:avLst/>
                <a:gdLst/>
                <a:ahLst/>
                <a:cxnLst/>
                <a:rect l="l" t="t" r="r" b="b"/>
                <a:pathLst>
                  <a:path w="14985" h="28491" extrusionOk="0">
                    <a:moveTo>
                      <a:pt x="3684" y="0"/>
                    </a:moveTo>
                    <a:cubicBezTo>
                      <a:pt x="1651" y="0"/>
                      <a:pt x="0" y="1283"/>
                      <a:pt x="0" y="3315"/>
                    </a:cubicBezTo>
                    <a:lnTo>
                      <a:pt x="0" y="28490"/>
                    </a:lnTo>
                    <a:lnTo>
                      <a:pt x="14984" y="28490"/>
                    </a:lnTo>
                    <a:lnTo>
                      <a:pt x="14984" y="3315"/>
                    </a:lnTo>
                    <a:cubicBezTo>
                      <a:pt x="14984" y="1283"/>
                      <a:pt x="13338" y="0"/>
                      <a:pt x="11300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49"/>
              <p:cNvSpPr/>
              <p:nvPr/>
            </p:nvSpPr>
            <p:spPr>
              <a:xfrm>
                <a:off x="5315175" y="1547000"/>
                <a:ext cx="261250" cy="110225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4409" extrusionOk="0">
                    <a:moveTo>
                      <a:pt x="2571" y="1"/>
                    </a:moveTo>
                    <a:cubicBezTo>
                      <a:pt x="1156" y="1"/>
                      <a:pt x="1" y="920"/>
                      <a:pt x="1" y="2385"/>
                    </a:cubicBezTo>
                    <a:lnTo>
                      <a:pt x="1" y="3423"/>
                    </a:lnTo>
                    <a:cubicBezTo>
                      <a:pt x="64" y="3481"/>
                      <a:pt x="117" y="3551"/>
                      <a:pt x="148" y="3636"/>
                    </a:cubicBezTo>
                    <a:lnTo>
                      <a:pt x="458" y="4408"/>
                    </a:lnTo>
                    <a:cubicBezTo>
                      <a:pt x="730" y="4204"/>
                      <a:pt x="1058" y="4071"/>
                      <a:pt x="1412" y="4040"/>
                    </a:cubicBezTo>
                    <a:lnTo>
                      <a:pt x="1412" y="3063"/>
                    </a:lnTo>
                    <a:cubicBezTo>
                      <a:pt x="1412" y="1994"/>
                      <a:pt x="2252" y="1324"/>
                      <a:pt x="3290" y="1324"/>
                    </a:cubicBezTo>
                    <a:lnTo>
                      <a:pt x="7165" y="1324"/>
                    </a:lnTo>
                    <a:cubicBezTo>
                      <a:pt x="8199" y="1324"/>
                      <a:pt x="9038" y="1994"/>
                      <a:pt x="9038" y="3063"/>
                    </a:cubicBezTo>
                    <a:lnTo>
                      <a:pt x="9038" y="4040"/>
                    </a:lnTo>
                    <a:cubicBezTo>
                      <a:pt x="9397" y="4071"/>
                      <a:pt x="9721" y="4204"/>
                      <a:pt x="9997" y="4408"/>
                    </a:cubicBezTo>
                    <a:lnTo>
                      <a:pt x="10303" y="3636"/>
                    </a:lnTo>
                    <a:cubicBezTo>
                      <a:pt x="10338" y="3551"/>
                      <a:pt x="10387" y="3481"/>
                      <a:pt x="10450" y="3423"/>
                    </a:cubicBezTo>
                    <a:lnTo>
                      <a:pt x="10450" y="2385"/>
                    </a:lnTo>
                    <a:cubicBezTo>
                      <a:pt x="10450" y="920"/>
                      <a:pt x="9299" y="1"/>
                      <a:pt x="7879" y="1"/>
                    </a:cubicBezTo>
                    <a:close/>
                  </a:path>
                </a:pathLst>
              </a:custGeom>
              <a:solidFill>
                <a:srgbClr val="7283B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49"/>
              <p:cNvSpPr/>
              <p:nvPr/>
            </p:nvSpPr>
            <p:spPr>
              <a:xfrm>
                <a:off x="5350475" y="1580075"/>
                <a:ext cx="190675" cy="204525"/>
              </a:xfrm>
              <a:custGeom>
                <a:avLst/>
                <a:gdLst/>
                <a:ahLst/>
                <a:cxnLst/>
                <a:rect l="l" t="t" r="r" b="b"/>
                <a:pathLst>
                  <a:path w="7627" h="8181" extrusionOk="0">
                    <a:moveTo>
                      <a:pt x="1878" y="1"/>
                    </a:moveTo>
                    <a:cubicBezTo>
                      <a:pt x="840" y="1"/>
                      <a:pt x="0" y="671"/>
                      <a:pt x="0" y="1740"/>
                    </a:cubicBezTo>
                    <a:lnTo>
                      <a:pt x="0" y="8180"/>
                    </a:lnTo>
                    <a:lnTo>
                      <a:pt x="7626" y="8180"/>
                    </a:lnTo>
                    <a:lnTo>
                      <a:pt x="7626" y="1740"/>
                    </a:lnTo>
                    <a:cubicBezTo>
                      <a:pt x="7626" y="671"/>
                      <a:pt x="6787" y="1"/>
                      <a:pt x="5753" y="1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49"/>
              <p:cNvSpPr/>
              <p:nvPr/>
            </p:nvSpPr>
            <p:spPr>
              <a:xfrm>
                <a:off x="5306525" y="2037675"/>
                <a:ext cx="277650" cy="191550"/>
              </a:xfrm>
              <a:custGeom>
                <a:avLst/>
                <a:gdLst/>
                <a:ahLst/>
                <a:cxnLst/>
                <a:rect l="l" t="t" r="r" b="b"/>
                <a:pathLst>
                  <a:path w="11106" h="7662" extrusionOk="0">
                    <a:moveTo>
                      <a:pt x="383" y="0"/>
                    </a:moveTo>
                    <a:cubicBezTo>
                      <a:pt x="170" y="0"/>
                      <a:pt x="1" y="168"/>
                      <a:pt x="1" y="377"/>
                    </a:cubicBezTo>
                    <a:lnTo>
                      <a:pt x="1" y="7279"/>
                    </a:lnTo>
                    <a:cubicBezTo>
                      <a:pt x="1" y="7487"/>
                      <a:pt x="170" y="7661"/>
                      <a:pt x="383" y="7661"/>
                    </a:cubicBezTo>
                    <a:lnTo>
                      <a:pt x="10729" y="7661"/>
                    </a:lnTo>
                    <a:cubicBezTo>
                      <a:pt x="10937" y="7661"/>
                      <a:pt x="11106" y="7487"/>
                      <a:pt x="11106" y="7279"/>
                    </a:cubicBezTo>
                    <a:lnTo>
                      <a:pt x="11106" y="377"/>
                    </a:lnTo>
                    <a:cubicBezTo>
                      <a:pt x="11106" y="168"/>
                      <a:pt x="10937" y="0"/>
                      <a:pt x="107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9"/>
              <p:cNvSpPr/>
              <p:nvPr/>
            </p:nvSpPr>
            <p:spPr>
              <a:xfrm>
                <a:off x="5436350" y="2167825"/>
                <a:ext cx="19025" cy="8192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3277" extrusionOk="0">
                    <a:moveTo>
                      <a:pt x="1" y="1"/>
                    </a:moveTo>
                    <a:lnTo>
                      <a:pt x="1" y="3276"/>
                    </a:lnTo>
                    <a:lnTo>
                      <a:pt x="760" y="3276"/>
                    </a:lnTo>
                    <a:lnTo>
                      <a:pt x="760" y="1"/>
                    </a:ln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49"/>
              <p:cNvSpPr/>
              <p:nvPr/>
            </p:nvSpPr>
            <p:spPr>
              <a:xfrm>
                <a:off x="5307450" y="1647750"/>
                <a:ext cx="276725" cy="184125"/>
              </a:xfrm>
              <a:custGeom>
                <a:avLst/>
                <a:gdLst/>
                <a:ahLst/>
                <a:cxnLst/>
                <a:rect l="l" t="t" r="r" b="b"/>
                <a:pathLst>
                  <a:path w="11069" h="7365" extrusionOk="0">
                    <a:moveTo>
                      <a:pt x="1899" y="0"/>
                    </a:moveTo>
                    <a:cubicBezTo>
                      <a:pt x="852" y="0"/>
                      <a:pt x="0" y="853"/>
                      <a:pt x="0" y="1901"/>
                    </a:cubicBezTo>
                    <a:lnTo>
                      <a:pt x="0" y="7364"/>
                    </a:lnTo>
                    <a:lnTo>
                      <a:pt x="11069" y="7364"/>
                    </a:lnTo>
                    <a:lnTo>
                      <a:pt x="11069" y="1901"/>
                    </a:lnTo>
                    <a:cubicBezTo>
                      <a:pt x="11069" y="853"/>
                      <a:pt x="10221" y="0"/>
                      <a:pt x="9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49"/>
              <p:cNvSpPr/>
              <p:nvPr/>
            </p:nvSpPr>
            <p:spPr>
              <a:xfrm>
                <a:off x="5289575" y="1628900"/>
                <a:ext cx="86325" cy="163800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6552" extrusionOk="0">
                    <a:moveTo>
                      <a:pt x="641" y="0"/>
                    </a:moveTo>
                    <a:cubicBezTo>
                      <a:pt x="571" y="0"/>
                      <a:pt x="500" y="13"/>
                      <a:pt x="431" y="41"/>
                    </a:cubicBezTo>
                    <a:cubicBezTo>
                      <a:pt x="142" y="156"/>
                      <a:pt x="0" y="488"/>
                      <a:pt x="115" y="781"/>
                    </a:cubicBezTo>
                    <a:lnTo>
                      <a:pt x="2277" y="6196"/>
                    </a:lnTo>
                    <a:cubicBezTo>
                      <a:pt x="2366" y="6418"/>
                      <a:pt x="2583" y="6551"/>
                      <a:pt x="2809" y="6551"/>
                    </a:cubicBezTo>
                    <a:cubicBezTo>
                      <a:pt x="2876" y="6551"/>
                      <a:pt x="2952" y="6538"/>
                      <a:pt x="3018" y="6512"/>
                    </a:cubicBezTo>
                    <a:cubicBezTo>
                      <a:pt x="3311" y="6396"/>
                      <a:pt x="3453" y="6063"/>
                      <a:pt x="3338" y="5770"/>
                    </a:cubicBezTo>
                    <a:lnTo>
                      <a:pt x="1172" y="360"/>
                    </a:lnTo>
                    <a:cubicBezTo>
                      <a:pt x="1083" y="136"/>
                      <a:pt x="868" y="0"/>
                      <a:pt x="641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49"/>
              <p:cNvSpPr/>
              <p:nvPr/>
            </p:nvSpPr>
            <p:spPr>
              <a:xfrm>
                <a:off x="5280250" y="1783250"/>
                <a:ext cx="8900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759" extrusionOk="0">
                    <a:moveTo>
                      <a:pt x="378" y="0"/>
                    </a:moveTo>
                    <a:cubicBezTo>
                      <a:pt x="169" y="0"/>
                      <a:pt x="0" y="168"/>
                      <a:pt x="0" y="377"/>
                    </a:cubicBezTo>
                    <a:cubicBezTo>
                      <a:pt x="0" y="590"/>
                      <a:pt x="169" y="759"/>
                      <a:pt x="378" y="759"/>
                    </a:cubicBezTo>
                    <a:lnTo>
                      <a:pt x="3182" y="759"/>
                    </a:lnTo>
                    <a:cubicBezTo>
                      <a:pt x="3391" y="759"/>
                      <a:pt x="3559" y="590"/>
                      <a:pt x="3559" y="377"/>
                    </a:cubicBezTo>
                    <a:cubicBezTo>
                      <a:pt x="3559" y="168"/>
                      <a:pt x="3391" y="0"/>
                      <a:pt x="3182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49"/>
              <p:cNvSpPr/>
              <p:nvPr/>
            </p:nvSpPr>
            <p:spPr>
              <a:xfrm>
                <a:off x="5515675" y="1628900"/>
                <a:ext cx="86475" cy="163800"/>
              </a:xfrm>
              <a:custGeom>
                <a:avLst/>
                <a:gdLst/>
                <a:ahLst/>
                <a:cxnLst/>
                <a:rect l="l" t="t" r="r" b="b"/>
                <a:pathLst>
                  <a:path w="3459" h="6552" extrusionOk="0">
                    <a:moveTo>
                      <a:pt x="2814" y="0"/>
                    </a:moveTo>
                    <a:cubicBezTo>
                      <a:pt x="2588" y="0"/>
                      <a:pt x="2375" y="136"/>
                      <a:pt x="2283" y="360"/>
                    </a:cubicBezTo>
                    <a:lnTo>
                      <a:pt x="121" y="5770"/>
                    </a:lnTo>
                    <a:cubicBezTo>
                      <a:pt x="1" y="6063"/>
                      <a:pt x="144" y="6396"/>
                      <a:pt x="437" y="6512"/>
                    </a:cubicBezTo>
                    <a:cubicBezTo>
                      <a:pt x="507" y="6538"/>
                      <a:pt x="578" y="6551"/>
                      <a:pt x="650" y="6551"/>
                    </a:cubicBezTo>
                    <a:cubicBezTo>
                      <a:pt x="875" y="6551"/>
                      <a:pt x="1089" y="6418"/>
                      <a:pt x="1178" y="6196"/>
                    </a:cubicBezTo>
                    <a:lnTo>
                      <a:pt x="3344" y="781"/>
                    </a:lnTo>
                    <a:cubicBezTo>
                      <a:pt x="3459" y="488"/>
                      <a:pt x="3317" y="156"/>
                      <a:pt x="3024" y="41"/>
                    </a:cubicBezTo>
                    <a:cubicBezTo>
                      <a:pt x="2955" y="13"/>
                      <a:pt x="2884" y="0"/>
                      <a:pt x="2814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49"/>
              <p:cNvSpPr/>
              <p:nvPr/>
            </p:nvSpPr>
            <p:spPr>
              <a:xfrm>
                <a:off x="5522350" y="1783250"/>
                <a:ext cx="89125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3565" h="759" extrusionOk="0">
                    <a:moveTo>
                      <a:pt x="383" y="0"/>
                    </a:moveTo>
                    <a:cubicBezTo>
                      <a:pt x="174" y="0"/>
                      <a:pt x="0" y="168"/>
                      <a:pt x="0" y="377"/>
                    </a:cubicBezTo>
                    <a:cubicBezTo>
                      <a:pt x="0" y="590"/>
                      <a:pt x="174" y="759"/>
                      <a:pt x="383" y="759"/>
                    </a:cubicBezTo>
                    <a:lnTo>
                      <a:pt x="3183" y="759"/>
                    </a:lnTo>
                    <a:cubicBezTo>
                      <a:pt x="3392" y="759"/>
                      <a:pt x="3564" y="590"/>
                      <a:pt x="3564" y="377"/>
                    </a:cubicBezTo>
                    <a:cubicBezTo>
                      <a:pt x="3564" y="168"/>
                      <a:pt x="3392" y="0"/>
                      <a:pt x="3183" y="0"/>
                    </a:cubicBez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49"/>
              <p:cNvSpPr/>
              <p:nvPr/>
            </p:nvSpPr>
            <p:spPr>
              <a:xfrm>
                <a:off x="5336600" y="1721100"/>
                <a:ext cx="218525" cy="110775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4431" extrusionOk="0">
                    <a:moveTo>
                      <a:pt x="0" y="1"/>
                    </a:moveTo>
                    <a:lnTo>
                      <a:pt x="0" y="4430"/>
                    </a:lnTo>
                    <a:lnTo>
                      <a:pt x="8740" y="4430"/>
                    </a:lnTo>
                    <a:lnTo>
                      <a:pt x="8740" y="1"/>
                    </a:lnTo>
                    <a:close/>
                  </a:path>
                </a:pathLst>
              </a:custGeom>
              <a:solidFill>
                <a:srgbClr val="5A71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49"/>
              <p:cNvSpPr/>
              <p:nvPr/>
            </p:nvSpPr>
            <p:spPr>
              <a:xfrm>
                <a:off x="5358450" y="1745400"/>
                <a:ext cx="174800" cy="81800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3272" extrusionOk="0">
                    <a:moveTo>
                      <a:pt x="1" y="0"/>
                    </a:moveTo>
                    <a:lnTo>
                      <a:pt x="1" y="3272"/>
                    </a:lnTo>
                    <a:lnTo>
                      <a:pt x="6992" y="3272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7283B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49"/>
              <p:cNvSpPr/>
              <p:nvPr/>
            </p:nvSpPr>
            <p:spPr>
              <a:xfrm>
                <a:off x="5347700" y="1656625"/>
                <a:ext cx="76025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774" extrusionOk="0">
                    <a:moveTo>
                      <a:pt x="1478" y="1"/>
                    </a:moveTo>
                    <a:cubicBezTo>
                      <a:pt x="1467" y="1"/>
                      <a:pt x="1457" y="1"/>
                      <a:pt x="1447" y="1"/>
                    </a:cubicBezTo>
                    <a:cubicBezTo>
                      <a:pt x="1341" y="1"/>
                      <a:pt x="1239" y="5"/>
                      <a:pt x="1133" y="18"/>
                    </a:cubicBezTo>
                    <a:cubicBezTo>
                      <a:pt x="1031" y="32"/>
                      <a:pt x="928" y="45"/>
                      <a:pt x="826" y="77"/>
                    </a:cubicBezTo>
                    <a:cubicBezTo>
                      <a:pt x="728" y="98"/>
                      <a:pt x="635" y="134"/>
                      <a:pt x="547" y="169"/>
                    </a:cubicBezTo>
                    <a:cubicBezTo>
                      <a:pt x="458" y="210"/>
                      <a:pt x="378" y="263"/>
                      <a:pt x="307" y="307"/>
                    </a:cubicBezTo>
                    <a:cubicBezTo>
                      <a:pt x="236" y="364"/>
                      <a:pt x="178" y="413"/>
                      <a:pt x="134" y="471"/>
                    </a:cubicBezTo>
                    <a:cubicBezTo>
                      <a:pt x="94" y="534"/>
                      <a:pt x="58" y="577"/>
                      <a:pt x="41" y="626"/>
                    </a:cubicBezTo>
                    <a:cubicBezTo>
                      <a:pt x="5" y="724"/>
                      <a:pt x="1" y="773"/>
                      <a:pt x="1" y="773"/>
                    </a:cubicBezTo>
                    <a:cubicBezTo>
                      <a:pt x="1" y="773"/>
                      <a:pt x="54" y="747"/>
                      <a:pt x="125" y="702"/>
                    </a:cubicBezTo>
                    <a:cubicBezTo>
                      <a:pt x="160" y="680"/>
                      <a:pt x="218" y="671"/>
                      <a:pt x="263" y="649"/>
                    </a:cubicBezTo>
                    <a:cubicBezTo>
                      <a:pt x="316" y="626"/>
                      <a:pt x="382" y="626"/>
                      <a:pt x="445" y="609"/>
                    </a:cubicBezTo>
                    <a:cubicBezTo>
                      <a:pt x="511" y="600"/>
                      <a:pt x="582" y="587"/>
                      <a:pt x="658" y="587"/>
                    </a:cubicBezTo>
                    <a:cubicBezTo>
                      <a:pt x="738" y="583"/>
                      <a:pt x="818" y="573"/>
                      <a:pt x="902" y="573"/>
                    </a:cubicBezTo>
                    <a:cubicBezTo>
                      <a:pt x="944" y="571"/>
                      <a:pt x="988" y="571"/>
                      <a:pt x="1033" y="571"/>
                    </a:cubicBezTo>
                    <a:cubicBezTo>
                      <a:pt x="1078" y="571"/>
                      <a:pt x="1124" y="571"/>
                      <a:pt x="1168" y="569"/>
                    </a:cubicBezTo>
                    <a:lnTo>
                      <a:pt x="1452" y="569"/>
                    </a:lnTo>
                    <a:cubicBezTo>
                      <a:pt x="1830" y="569"/>
                      <a:pt x="2225" y="551"/>
                      <a:pt x="2530" y="503"/>
                    </a:cubicBezTo>
                    <a:cubicBezTo>
                      <a:pt x="2682" y="476"/>
                      <a:pt x="2815" y="444"/>
                      <a:pt x="2899" y="413"/>
                    </a:cubicBezTo>
                    <a:cubicBezTo>
                      <a:pt x="2987" y="387"/>
                      <a:pt x="3041" y="364"/>
                      <a:pt x="3041" y="364"/>
                    </a:cubicBezTo>
                    <a:cubicBezTo>
                      <a:pt x="3041" y="364"/>
                      <a:pt x="2987" y="338"/>
                      <a:pt x="2903" y="303"/>
                    </a:cubicBezTo>
                    <a:cubicBezTo>
                      <a:pt x="2819" y="267"/>
                      <a:pt x="2699" y="223"/>
                      <a:pt x="2553" y="174"/>
                    </a:cubicBezTo>
                    <a:cubicBezTo>
                      <a:pt x="2271" y="83"/>
                      <a:pt x="1884" y="1"/>
                      <a:pt x="1478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49"/>
              <p:cNvSpPr/>
              <p:nvPr/>
            </p:nvSpPr>
            <p:spPr>
              <a:xfrm>
                <a:off x="5253375" y="1711900"/>
                <a:ext cx="4462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785" extrusionOk="0">
                    <a:moveTo>
                      <a:pt x="1785" y="0"/>
                    </a:moveTo>
                    <a:lnTo>
                      <a:pt x="1" y="1301"/>
                    </a:lnTo>
                    <a:lnTo>
                      <a:pt x="1" y="1785"/>
                    </a:lnTo>
                    <a:lnTo>
                      <a:pt x="1785" y="1633"/>
                    </a:lnTo>
                    <a:lnTo>
                      <a:pt x="1785" y="0"/>
                    </a:lnTo>
                    <a:close/>
                  </a:path>
                </a:pathLst>
              </a:custGeom>
              <a:solidFill>
                <a:srgbClr val="435E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49"/>
              <p:cNvSpPr/>
              <p:nvPr/>
            </p:nvSpPr>
            <p:spPr>
              <a:xfrm>
                <a:off x="5593575" y="1711900"/>
                <a:ext cx="44775" cy="4462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785" extrusionOk="0">
                    <a:moveTo>
                      <a:pt x="1" y="0"/>
                    </a:moveTo>
                    <a:lnTo>
                      <a:pt x="1" y="1633"/>
                    </a:lnTo>
                    <a:lnTo>
                      <a:pt x="1790" y="1785"/>
                    </a:lnTo>
                    <a:lnTo>
                      <a:pt x="1790" y="130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E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49"/>
              <p:cNvSpPr/>
              <p:nvPr/>
            </p:nvSpPr>
            <p:spPr>
              <a:xfrm>
                <a:off x="5276350" y="1601600"/>
                <a:ext cx="11250" cy="10920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4368" extrusionOk="0">
                    <a:moveTo>
                      <a:pt x="227" y="0"/>
                    </a:moveTo>
                    <a:cubicBezTo>
                      <a:pt x="103" y="0"/>
                      <a:pt x="1" y="98"/>
                      <a:pt x="1" y="222"/>
                    </a:cubicBezTo>
                    <a:lnTo>
                      <a:pt x="1" y="4146"/>
                    </a:lnTo>
                    <a:cubicBezTo>
                      <a:pt x="1" y="4265"/>
                      <a:pt x="103" y="4368"/>
                      <a:pt x="227" y="4368"/>
                    </a:cubicBezTo>
                    <a:cubicBezTo>
                      <a:pt x="351" y="4368"/>
                      <a:pt x="449" y="4265"/>
                      <a:pt x="449" y="4146"/>
                    </a:cubicBezTo>
                    <a:lnTo>
                      <a:pt x="449" y="222"/>
                    </a:lnTo>
                    <a:cubicBezTo>
                      <a:pt x="449" y="98"/>
                      <a:pt x="351" y="0"/>
                      <a:pt x="227" y="0"/>
                    </a:cubicBezTo>
                    <a:close/>
                  </a:path>
                </a:pathLst>
              </a:custGeom>
              <a:solidFill>
                <a:srgbClr val="4C65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49"/>
              <p:cNvSpPr/>
              <p:nvPr/>
            </p:nvSpPr>
            <p:spPr>
              <a:xfrm>
                <a:off x="5604025" y="1601600"/>
                <a:ext cx="11225" cy="10920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368" extrusionOk="0">
                    <a:moveTo>
                      <a:pt x="227" y="0"/>
                    </a:moveTo>
                    <a:cubicBezTo>
                      <a:pt x="102" y="0"/>
                      <a:pt x="0" y="98"/>
                      <a:pt x="0" y="222"/>
                    </a:cubicBezTo>
                    <a:lnTo>
                      <a:pt x="0" y="4146"/>
                    </a:lnTo>
                    <a:cubicBezTo>
                      <a:pt x="0" y="4265"/>
                      <a:pt x="102" y="4368"/>
                      <a:pt x="227" y="4368"/>
                    </a:cubicBezTo>
                    <a:cubicBezTo>
                      <a:pt x="346" y="4368"/>
                      <a:pt x="449" y="4265"/>
                      <a:pt x="449" y="4146"/>
                    </a:cubicBezTo>
                    <a:lnTo>
                      <a:pt x="449" y="222"/>
                    </a:lnTo>
                    <a:cubicBezTo>
                      <a:pt x="449" y="98"/>
                      <a:pt x="346" y="0"/>
                      <a:pt x="227" y="0"/>
                    </a:cubicBezTo>
                    <a:close/>
                  </a:path>
                </a:pathLst>
              </a:custGeom>
              <a:solidFill>
                <a:srgbClr val="4C65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49"/>
              <p:cNvSpPr/>
              <p:nvPr/>
            </p:nvSpPr>
            <p:spPr>
              <a:xfrm>
                <a:off x="5274150" y="1534475"/>
                <a:ext cx="65700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775" extrusionOk="0">
                    <a:moveTo>
                      <a:pt x="2045" y="1"/>
                    </a:moveTo>
                    <a:cubicBezTo>
                      <a:pt x="1738" y="1"/>
                      <a:pt x="1332" y="204"/>
                      <a:pt x="1070" y="311"/>
                    </a:cubicBezTo>
                    <a:cubicBezTo>
                      <a:pt x="524" y="528"/>
                      <a:pt x="1" y="888"/>
                      <a:pt x="324" y="1465"/>
                    </a:cubicBezTo>
                    <a:cubicBezTo>
                      <a:pt x="452" y="1689"/>
                      <a:pt x="624" y="1775"/>
                      <a:pt x="813" y="1775"/>
                    </a:cubicBezTo>
                    <a:cubicBezTo>
                      <a:pt x="1212" y="1775"/>
                      <a:pt x="1688" y="1395"/>
                      <a:pt x="1988" y="1128"/>
                    </a:cubicBezTo>
                    <a:cubicBezTo>
                      <a:pt x="2308" y="848"/>
                      <a:pt x="2627" y="586"/>
                      <a:pt x="2397" y="182"/>
                    </a:cubicBezTo>
                    <a:cubicBezTo>
                      <a:pt x="2323" y="49"/>
                      <a:pt x="2196" y="1"/>
                      <a:pt x="2045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49"/>
              <p:cNvSpPr/>
              <p:nvPr/>
            </p:nvSpPr>
            <p:spPr>
              <a:xfrm>
                <a:off x="5284800" y="1544500"/>
                <a:ext cx="362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976" extrusionOk="0">
                    <a:moveTo>
                      <a:pt x="1124" y="1"/>
                    </a:moveTo>
                    <a:cubicBezTo>
                      <a:pt x="955" y="1"/>
                      <a:pt x="733" y="111"/>
                      <a:pt x="591" y="168"/>
                    </a:cubicBezTo>
                    <a:cubicBezTo>
                      <a:pt x="288" y="291"/>
                      <a:pt x="1" y="487"/>
                      <a:pt x="177" y="807"/>
                    </a:cubicBezTo>
                    <a:cubicBezTo>
                      <a:pt x="247" y="929"/>
                      <a:pt x="341" y="976"/>
                      <a:pt x="444" y="976"/>
                    </a:cubicBezTo>
                    <a:cubicBezTo>
                      <a:pt x="664" y="976"/>
                      <a:pt x="927" y="765"/>
                      <a:pt x="1097" y="620"/>
                    </a:cubicBezTo>
                    <a:cubicBezTo>
                      <a:pt x="1269" y="465"/>
                      <a:pt x="1447" y="322"/>
                      <a:pt x="1318" y="101"/>
                    </a:cubicBezTo>
                    <a:cubicBezTo>
                      <a:pt x="1277" y="27"/>
                      <a:pt x="1207" y="1"/>
                      <a:pt x="1124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49"/>
              <p:cNvSpPr/>
              <p:nvPr/>
            </p:nvSpPr>
            <p:spPr>
              <a:xfrm>
                <a:off x="5551875" y="1534475"/>
                <a:ext cx="65700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1775" extrusionOk="0">
                    <a:moveTo>
                      <a:pt x="581" y="1"/>
                    </a:moveTo>
                    <a:cubicBezTo>
                      <a:pt x="430" y="1"/>
                      <a:pt x="302" y="49"/>
                      <a:pt x="226" y="182"/>
                    </a:cubicBezTo>
                    <a:cubicBezTo>
                      <a:pt x="1" y="586"/>
                      <a:pt x="316" y="848"/>
                      <a:pt x="635" y="1128"/>
                    </a:cubicBezTo>
                    <a:cubicBezTo>
                      <a:pt x="939" y="1395"/>
                      <a:pt x="1416" y="1775"/>
                      <a:pt x="1815" y="1775"/>
                    </a:cubicBezTo>
                    <a:cubicBezTo>
                      <a:pt x="2004" y="1775"/>
                      <a:pt x="2176" y="1689"/>
                      <a:pt x="2304" y="1465"/>
                    </a:cubicBezTo>
                    <a:cubicBezTo>
                      <a:pt x="2627" y="888"/>
                      <a:pt x="2100" y="528"/>
                      <a:pt x="1554" y="311"/>
                    </a:cubicBezTo>
                    <a:cubicBezTo>
                      <a:pt x="1295" y="204"/>
                      <a:pt x="890" y="1"/>
                      <a:pt x="581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49"/>
              <p:cNvSpPr/>
              <p:nvPr/>
            </p:nvSpPr>
            <p:spPr>
              <a:xfrm>
                <a:off x="5570725" y="1544500"/>
                <a:ext cx="3620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976" extrusionOk="0">
                    <a:moveTo>
                      <a:pt x="320" y="1"/>
                    </a:moveTo>
                    <a:cubicBezTo>
                      <a:pt x="236" y="1"/>
                      <a:pt x="166" y="27"/>
                      <a:pt x="125" y="101"/>
                    </a:cubicBezTo>
                    <a:cubicBezTo>
                      <a:pt x="1" y="322"/>
                      <a:pt x="174" y="465"/>
                      <a:pt x="351" y="620"/>
                    </a:cubicBezTo>
                    <a:cubicBezTo>
                      <a:pt x="517" y="765"/>
                      <a:pt x="779" y="976"/>
                      <a:pt x="999" y="976"/>
                    </a:cubicBezTo>
                    <a:cubicBezTo>
                      <a:pt x="1102" y="976"/>
                      <a:pt x="1196" y="929"/>
                      <a:pt x="1266" y="807"/>
                    </a:cubicBezTo>
                    <a:cubicBezTo>
                      <a:pt x="1447" y="487"/>
                      <a:pt x="1154" y="291"/>
                      <a:pt x="857" y="168"/>
                    </a:cubicBezTo>
                    <a:cubicBezTo>
                      <a:pt x="712" y="111"/>
                      <a:pt x="488" y="1"/>
                      <a:pt x="320" y="1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49"/>
              <p:cNvSpPr/>
              <p:nvPr/>
            </p:nvSpPr>
            <p:spPr>
              <a:xfrm>
                <a:off x="5271700" y="1827175"/>
                <a:ext cx="348225" cy="359325"/>
              </a:xfrm>
              <a:custGeom>
                <a:avLst/>
                <a:gdLst/>
                <a:ahLst/>
                <a:cxnLst/>
                <a:rect l="l" t="t" r="r" b="b"/>
                <a:pathLst>
                  <a:path w="13929" h="14373" extrusionOk="0">
                    <a:moveTo>
                      <a:pt x="1" y="1"/>
                    </a:moveTo>
                    <a:lnTo>
                      <a:pt x="1" y="14373"/>
                    </a:lnTo>
                    <a:lnTo>
                      <a:pt x="13928" y="14373"/>
                    </a:lnTo>
                    <a:lnTo>
                      <a:pt x="13928" y="1"/>
                    </a:lnTo>
                    <a:close/>
                  </a:path>
                </a:pathLst>
              </a:custGeom>
              <a:solidFill>
                <a:srgbClr val="435E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49"/>
              <p:cNvSpPr/>
              <p:nvPr/>
            </p:nvSpPr>
            <p:spPr>
              <a:xfrm>
                <a:off x="5306525" y="1863025"/>
                <a:ext cx="278675" cy="287525"/>
              </a:xfrm>
              <a:custGeom>
                <a:avLst/>
                <a:gdLst/>
                <a:ahLst/>
                <a:cxnLst/>
                <a:rect l="l" t="t" r="r" b="b"/>
                <a:pathLst>
                  <a:path w="11147" h="11501" extrusionOk="0">
                    <a:moveTo>
                      <a:pt x="1" y="0"/>
                    </a:moveTo>
                    <a:lnTo>
                      <a:pt x="1" y="11500"/>
                    </a:lnTo>
                    <a:lnTo>
                      <a:pt x="11146" y="11500"/>
                    </a:lnTo>
                    <a:lnTo>
                      <a:pt x="11146" y="0"/>
                    </a:lnTo>
                    <a:close/>
                  </a:path>
                </a:pathLst>
              </a:custGeom>
              <a:solidFill>
                <a:srgbClr val="6271A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6" name="Google Shape;1206;p49"/>
            <p:cNvGrpSpPr/>
            <p:nvPr/>
          </p:nvGrpSpPr>
          <p:grpSpPr>
            <a:xfrm rot="-1799968">
              <a:off x="4850261" y="756299"/>
              <a:ext cx="1854398" cy="83318"/>
              <a:chOff x="5641750" y="2340275"/>
              <a:chExt cx="845200" cy="37975"/>
            </a:xfrm>
          </p:grpSpPr>
          <p:sp>
            <p:nvSpPr>
              <p:cNvPr id="1207" name="Google Shape;1207;p49"/>
              <p:cNvSpPr/>
              <p:nvPr/>
            </p:nvSpPr>
            <p:spPr>
              <a:xfrm>
                <a:off x="6287425" y="2340275"/>
                <a:ext cx="199525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7981" h="1519" extrusionOk="0">
                    <a:moveTo>
                      <a:pt x="1" y="0"/>
                    </a:moveTo>
                    <a:lnTo>
                      <a:pt x="1" y="1518"/>
                    </a:lnTo>
                    <a:lnTo>
                      <a:pt x="7980" y="1518"/>
                    </a:lnTo>
                    <a:lnTo>
                      <a:pt x="79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49"/>
              <p:cNvSpPr/>
              <p:nvPr/>
            </p:nvSpPr>
            <p:spPr>
              <a:xfrm>
                <a:off x="5641750" y="2340275"/>
                <a:ext cx="199400" cy="37975"/>
              </a:xfrm>
              <a:custGeom>
                <a:avLst/>
                <a:gdLst/>
                <a:ahLst/>
                <a:cxnLst/>
                <a:rect l="l" t="t" r="r" b="b"/>
                <a:pathLst>
                  <a:path w="7976" h="1519" extrusionOk="0">
                    <a:moveTo>
                      <a:pt x="1" y="0"/>
                    </a:moveTo>
                    <a:lnTo>
                      <a:pt x="1" y="1518"/>
                    </a:lnTo>
                    <a:lnTo>
                      <a:pt x="7976" y="1518"/>
                    </a:lnTo>
                    <a:lnTo>
                      <a:pt x="797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" name="Google Shape;978;p48"/>
          <p:cNvGrpSpPr/>
          <p:nvPr/>
        </p:nvGrpSpPr>
        <p:grpSpPr>
          <a:xfrm>
            <a:off x="1833296" y="1318229"/>
            <a:ext cx="1367031" cy="807304"/>
            <a:chOff x="1506675" y="1426838"/>
            <a:chExt cx="1097400" cy="644400"/>
          </a:xfrm>
        </p:grpSpPr>
        <p:sp>
          <p:nvSpPr>
            <p:cNvPr id="979" name="Google Shape;979;p48"/>
            <p:cNvSpPr/>
            <p:nvPr/>
          </p:nvSpPr>
          <p:spPr>
            <a:xfrm>
              <a:off x="1506675" y="1431675"/>
              <a:ext cx="1097400" cy="63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 flipH="1">
              <a:off x="1508775" y="1426838"/>
              <a:ext cx="1093200" cy="6444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48"/>
          <p:cNvSpPr txBox="1">
            <a:spLocks noGrp="1"/>
          </p:cNvSpPr>
          <p:nvPr>
            <p:ph type="subTitle" idx="1"/>
          </p:nvPr>
        </p:nvSpPr>
        <p:spPr>
          <a:xfrm>
            <a:off x="779344" y="2321359"/>
            <a:ext cx="3487856" cy="10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981" name="Google Shape;981;p48"/>
          <p:cNvSpPr txBox="1">
            <a:spLocks noGrp="1"/>
          </p:cNvSpPr>
          <p:nvPr>
            <p:ph type="title"/>
          </p:nvPr>
        </p:nvSpPr>
        <p:spPr>
          <a:xfrm>
            <a:off x="1921186" y="1373887"/>
            <a:ext cx="1194600" cy="6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982" name="Google Shape;982;p48"/>
          <p:cNvPicPr preferRelativeResize="0"/>
          <p:nvPr/>
        </p:nvPicPr>
        <p:blipFill rotWithShape="1">
          <a:blip r:embed="rId3">
            <a:alphaModFix/>
          </a:blip>
          <a:srcRect l="2971" r="37716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48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433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50938-8733-A589-B134-BD023226A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424" y="1151773"/>
            <a:ext cx="4852889" cy="576000"/>
          </a:xfrm>
        </p:spPr>
        <p:txBody>
          <a:bodyPr/>
          <a:lstStyle/>
          <a:p>
            <a:r>
              <a:rPr lang="en-US"/>
              <a:t>Local testimonies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6A446-6D02-4AC2-3791-893A3BBB8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4041" y="1876259"/>
            <a:ext cx="7975917" cy="2660570"/>
          </a:xfrm>
        </p:spPr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i="1" kern="1400" spc="-5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“There's inconsistency with cancellations, creating a confusing and inconvenient experience.”  ~ </a:t>
            </a:r>
            <a:r>
              <a:rPr lang="en-US" sz="1800" i="1" kern="1400" spc="-5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BusyTrain</a:t>
            </a:r>
            <a:r>
              <a:rPr lang="en-US" sz="1800" i="1" kern="1400" spc="-5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(Google Play Review)</a:t>
            </a:r>
            <a:endParaRPr lang="en-US" sz="1800" kern="1400" spc="-5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i="1" kern="1400" spc="-5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“Very unintuitive interface” ~ George Z (Google Play Review)</a:t>
            </a:r>
            <a:endParaRPr lang="en-US" sz="1800" kern="1400" spc="-5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i="1" kern="1400" spc="-5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“The app feels quite confusing to use when I first started.” ~ Dennise’s parents</a:t>
            </a:r>
            <a:endParaRPr lang="en-US" sz="1800" kern="1400" spc="-5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800" i="1" kern="1400" spc="-5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“The app is quite empty with nothing exciting to see.” ~ </a:t>
            </a:r>
            <a:r>
              <a:rPr lang="en-US" sz="1800" i="1" kern="1400" spc="-5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Mandrix’s</a:t>
            </a:r>
            <a:r>
              <a:rPr lang="en-US" sz="1800" i="1" kern="1400" spc="-5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parents</a:t>
            </a:r>
            <a:endParaRPr lang="en-US" sz="1800" kern="1400" spc="-5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4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C1FE952B-62B2-A355-D70F-A03B305B931D}"/>
              </a:ext>
            </a:extLst>
          </p:cNvPr>
          <p:cNvGrpSpPr/>
          <p:nvPr/>
        </p:nvGrpSpPr>
        <p:grpSpPr>
          <a:xfrm>
            <a:off x="1758781" y="1301522"/>
            <a:ext cx="6154295" cy="1973612"/>
            <a:chOff x="1934628" y="598138"/>
            <a:chExt cx="6154295" cy="1973612"/>
          </a:xfrm>
        </p:grpSpPr>
        <p:sp>
          <p:nvSpPr>
            <p:cNvPr id="9" name="Google Shape;881;p45">
              <a:extLst>
                <a:ext uri="{FF2B5EF4-FFF2-40B4-BE49-F238E27FC236}">
                  <a16:creationId xmlns:a16="http://schemas.microsoft.com/office/drawing/2014/main" id="{BBF7EBE4-C49E-3EF8-EA7B-D67BC8055D85}"/>
                </a:ext>
              </a:extLst>
            </p:cNvPr>
            <p:cNvSpPr txBox="1">
              <a:spLocks/>
            </p:cNvSpPr>
            <p:nvPr/>
          </p:nvSpPr>
          <p:spPr>
            <a:xfrm>
              <a:off x="3684828" y="1007367"/>
              <a:ext cx="4404095" cy="10110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Krona One"/>
                <a:buNone/>
                <a:defRPr sz="2400" b="0" i="0" u="none" strike="noStrike" cap="none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Krona One"/>
                <a:buNone/>
                <a:defRPr sz="2400" b="0" i="0" u="none" strike="noStrike" cap="none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Krona One"/>
                <a:buNone/>
                <a:defRPr sz="2400" b="0" i="0" u="none" strike="noStrike" cap="none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Krona One"/>
                <a:buNone/>
                <a:defRPr sz="2400" b="0" i="0" u="none" strike="noStrike" cap="none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Krona One"/>
                <a:buNone/>
                <a:defRPr sz="2400" b="0" i="0" u="none" strike="noStrike" cap="none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Krona One"/>
                <a:buNone/>
                <a:defRPr sz="2400" b="0" i="0" u="none" strike="noStrike" cap="none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Krona One"/>
                <a:buNone/>
                <a:defRPr sz="2400" b="0" i="0" u="none" strike="noStrike" cap="none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Krona One"/>
                <a:buNone/>
                <a:defRPr sz="2400" b="0" i="0" u="none" strike="noStrike" cap="none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Krona One"/>
                <a:buNone/>
                <a:defRPr sz="2400" b="0" i="0" u="none" strike="noStrike" cap="none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defRPr>
              </a:lvl9pPr>
            </a:lstStyle>
            <a:p>
              <a:r>
                <a:rPr lang="en" sz="4800" b="1"/>
                <a:t>ANDRIPS</a:t>
              </a:r>
            </a:p>
          </p:txBody>
        </p:sp>
        <p:pic>
          <p:nvPicPr>
            <p:cNvPr id="10" name="Picture 9" descr="A black and white logo&#10;&#10;Description automatically generated">
              <a:extLst>
                <a:ext uri="{FF2B5EF4-FFF2-40B4-BE49-F238E27FC236}">
                  <a16:creationId xmlns:a16="http://schemas.microsoft.com/office/drawing/2014/main" id="{1C1FB67F-DDB0-AF6E-983E-23CF17FBE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934628" y="598138"/>
              <a:ext cx="1973612" cy="1973612"/>
            </a:xfrm>
            <a:prstGeom prst="rect">
              <a:avLst/>
            </a:prstGeom>
          </p:spPr>
        </p:pic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99B0A3C8-1206-E42B-0A73-1E8DCD4BBDFD}"/>
              </a:ext>
            </a:extLst>
          </p:cNvPr>
          <p:cNvSpPr/>
          <p:nvPr/>
        </p:nvSpPr>
        <p:spPr>
          <a:xfrm>
            <a:off x="2577279" y="3318851"/>
            <a:ext cx="3947238" cy="5096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775ED6-2212-E81B-4D7E-01C7B04D9E85}"/>
              </a:ext>
            </a:extLst>
          </p:cNvPr>
          <p:cNvSpPr txBox="1"/>
          <p:nvPr/>
        </p:nvSpPr>
        <p:spPr>
          <a:xfrm>
            <a:off x="2635480" y="3419792"/>
            <a:ext cx="37962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latin typeface="Bahnschrift" panose="020B0502040204020203" pitchFamily="34" charset="0"/>
              </a:rPr>
              <a:t>A clothing company founded since the 1500s.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0E26E1-F121-A944-60A0-732B9FE1FC05}"/>
              </a:ext>
            </a:extLst>
          </p:cNvPr>
          <p:cNvSpPr txBox="1"/>
          <p:nvPr/>
        </p:nvSpPr>
        <p:spPr>
          <a:xfrm>
            <a:off x="3598083" y="4801649"/>
            <a:ext cx="18710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latin typeface="Bahnschrift" panose="020B0502040204020203" pitchFamily="34" charset="0"/>
              </a:rPr>
              <a:t>A company we created in Semester 1</a:t>
            </a:r>
          </a:p>
        </p:txBody>
      </p:sp>
    </p:spTree>
    <p:extLst>
      <p:ext uri="{BB962C8B-B14F-4D97-AF65-F5344CB8AC3E}">
        <p14:creationId xmlns:p14="http://schemas.microsoft.com/office/powerpoint/2010/main" val="64875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71CD94DF-6A86-F056-94F7-3F06DEF52034}"/>
              </a:ext>
            </a:extLst>
          </p:cNvPr>
          <p:cNvSpPr/>
          <p:nvPr/>
        </p:nvSpPr>
        <p:spPr>
          <a:xfrm>
            <a:off x="6880253" y="3550463"/>
            <a:ext cx="1903745" cy="6605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23C628-9323-F6E9-B837-5787545CC762}"/>
              </a:ext>
            </a:extLst>
          </p:cNvPr>
          <p:cNvSpPr txBox="1"/>
          <p:nvPr/>
        </p:nvSpPr>
        <p:spPr>
          <a:xfrm>
            <a:off x="6829865" y="3564691"/>
            <a:ext cx="1987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200" b="1" i="0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Denis the Extraordinaire</a:t>
            </a:r>
            <a:br>
              <a:rPr lang="en-SG" sz="1200" b="1" i="0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</a:br>
            <a:r>
              <a:rPr lang="en-US" sz="1200" b="0" i="0" u="none" strike="noStrike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7th Generation CEO</a:t>
            </a:r>
            <a:endParaRPr lang="en-US" sz="1200" b="0" i="0">
              <a:solidFill>
                <a:srgbClr val="404040"/>
              </a:solidFill>
              <a:effectLst/>
              <a:latin typeface="Bahnschrift" panose="020B0502040204020203" pitchFamily="34" charset="0"/>
            </a:endParaRPr>
          </a:p>
          <a:p>
            <a:pPr algn="ctr"/>
            <a:r>
              <a:rPr lang="en-US" sz="1200" b="0" i="0" u="none" strike="noStrike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1838 - 1912</a:t>
            </a:r>
            <a:endParaRPr lang="en-SG" sz="1050">
              <a:latin typeface="Bahnschrift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3CB477-3F22-A884-72DD-7A10408E2FC1}"/>
              </a:ext>
            </a:extLst>
          </p:cNvPr>
          <p:cNvSpPr txBox="1"/>
          <p:nvPr/>
        </p:nvSpPr>
        <p:spPr>
          <a:xfrm>
            <a:off x="68752" y="129591"/>
            <a:ext cx="440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200" b="1">
                <a:solidFill>
                  <a:schemeClr val="bg2"/>
                </a:solidFill>
                <a:latin typeface="Algerian" panose="04020705040A02060702" pitchFamily="82" charset="0"/>
                <a:cs typeface="Posterama" panose="020B0504020200020000" pitchFamily="34" charset="0"/>
              </a:rPr>
              <a:t>OUR PREVIOUS CEOs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2F2C854-3553-3E78-2E7E-E7D1C858EB05}"/>
              </a:ext>
            </a:extLst>
          </p:cNvPr>
          <p:cNvSpPr/>
          <p:nvPr/>
        </p:nvSpPr>
        <p:spPr>
          <a:xfrm>
            <a:off x="983152" y="778503"/>
            <a:ext cx="2571320" cy="3196961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4888136-E514-2913-0633-C49C3C1D6D8D}"/>
              </a:ext>
            </a:extLst>
          </p:cNvPr>
          <p:cNvSpPr/>
          <p:nvPr/>
        </p:nvSpPr>
        <p:spPr>
          <a:xfrm>
            <a:off x="931588" y="4144004"/>
            <a:ext cx="2674448" cy="81485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8137B7-9F38-1D19-8029-E07880E4A504}"/>
              </a:ext>
            </a:extLst>
          </p:cNvPr>
          <p:cNvSpPr txBox="1"/>
          <p:nvPr/>
        </p:nvSpPr>
        <p:spPr>
          <a:xfrm>
            <a:off x="983152" y="4211022"/>
            <a:ext cx="25713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200" b="1" i="0" err="1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Mandrips</a:t>
            </a:r>
            <a:r>
              <a:rPr lang="en-SG" sz="1200" b="1" i="0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 the Great</a:t>
            </a:r>
          </a:p>
          <a:p>
            <a:pPr algn="ctr"/>
            <a:r>
              <a:rPr lang="en-SG" sz="1200" b="0" i="0" u="none" strike="noStrike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Founder</a:t>
            </a:r>
          </a:p>
          <a:p>
            <a:pPr algn="ctr"/>
            <a:r>
              <a:rPr lang="en-SG" sz="1200" b="0" i="0" u="none" strike="noStrike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1496 - 1581</a:t>
            </a:r>
            <a:endParaRPr lang="en-SG" sz="1200">
              <a:latin typeface="Bahnschrift" panose="020B0502040204020203" pitchFamily="34" charset="0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2C28D05-3CE7-798C-C0C5-31037060958D}"/>
              </a:ext>
            </a:extLst>
          </p:cNvPr>
          <p:cNvSpPr/>
          <p:nvPr/>
        </p:nvSpPr>
        <p:spPr>
          <a:xfrm>
            <a:off x="4572000" y="1161985"/>
            <a:ext cx="1903745" cy="2230229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1F2CE6F-9F13-3BAA-E2A5-ED3D6CD161C2}"/>
              </a:ext>
            </a:extLst>
          </p:cNvPr>
          <p:cNvSpPr>
            <a:spLocks/>
          </p:cNvSpPr>
          <p:nvPr/>
        </p:nvSpPr>
        <p:spPr>
          <a:xfrm>
            <a:off x="6880253" y="1161985"/>
            <a:ext cx="1903745" cy="2230229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F91FCDA-8A55-1754-2B57-052F42B25A45}"/>
              </a:ext>
            </a:extLst>
          </p:cNvPr>
          <p:cNvSpPr/>
          <p:nvPr/>
        </p:nvSpPr>
        <p:spPr>
          <a:xfrm>
            <a:off x="4679401" y="3577030"/>
            <a:ext cx="1819984" cy="64633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8630B2D-4C47-3038-7E27-93F83F3DD683}"/>
              </a:ext>
            </a:extLst>
          </p:cNvPr>
          <p:cNvSpPr txBox="1"/>
          <p:nvPr/>
        </p:nvSpPr>
        <p:spPr>
          <a:xfrm>
            <a:off x="4612119" y="3564690"/>
            <a:ext cx="1954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200" b="1" i="0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Cillian the </a:t>
            </a:r>
            <a:r>
              <a:rPr lang="en-SG" sz="1200" b="1" i="0" err="1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Rizzler</a:t>
            </a:r>
            <a:r>
              <a:rPr lang="en-SG" sz="1200" b="1" i="0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 </a:t>
            </a:r>
            <a:br>
              <a:rPr lang="en-SG" sz="1200" b="1" i="0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</a:br>
            <a:r>
              <a:rPr lang="en-US" sz="1200" b="0" i="0" u="none" strike="noStrike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3rd Generation CEO</a:t>
            </a:r>
            <a:endParaRPr lang="en-US" sz="1200" b="0" i="0">
              <a:solidFill>
                <a:srgbClr val="404040"/>
              </a:solidFill>
              <a:effectLst/>
              <a:latin typeface="Bahnschrift" panose="020B0502040204020203" pitchFamily="34" charset="0"/>
            </a:endParaRPr>
          </a:p>
          <a:p>
            <a:pPr algn="ctr"/>
            <a:r>
              <a:rPr lang="en-US" sz="1200" b="0" i="0" u="none" strike="noStrike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1632 - 1712</a:t>
            </a:r>
            <a:endParaRPr lang="en-SG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613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2F8076F-C159-6B4F-69D2-FD95476DD65E}"/>
              </a:ext>
            </a:extLst>
          </p:cNvPr>
          <p:cNvSpPr/>
          <p:nvPr/>
        </p:nvSpPr>
        <p:spPr>
          <a:xfrm>
            <a:off x="954764" y="377729"/>
            <a:ext cx="2635355" cy="3524236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61AFEE8-76C8-2401-346B-5C8CF6ADD2C3}"/>
              </a:ext>
            </a:extLst>
          </p:cNvPr>
          <p:cNvSpPr/>
          <p:nvPr/>
        </p:nvSpPr>
        <p:spPr>
          <a:xfrm>
            <a:off x="1020184" y="3988197"/>
            <a:ext cx="2405035" cy="70829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98ABB3-F82D-2D05-8C50-F3E399C081DC}"/>
              </a:ext>
            </a:extLst>
          </p:cNvPr>
          <p:cNvSpPr txBox="1"/>
          <p:nvPr/>
        </p:nvSpPr>
        <p:spPr>
          <a:xfrm>
            <a:off x="1020183" y="4019178"/>
            <a:ext cx="2405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200" b="1" i="0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Brandon the Tremendous</a:t>
            </a:r>
            <a:br>
              <a:rPr lang="en-SG" sz="1200" b="1" i="0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</a:br>
            <a:r>
              <a:rPr lang="en-SG" sz="1200" b="0" i="0" u="none" strike="noStrike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Current CEO</a:t>
            </a:r>
            <a:br>
              <a:rPr lang="en-SG" sz="1200" b="0" i="0" u="none" strike="noStrike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</a:br>
            <a:r>
              <a:rPr lang="en-SG" sz="1200" b="0" i="0" u="none" strike="noStrike">
                <a:solidFill>
                  <a:srgbClr val="404040"/>
                </a:solidFill>
                <a:effectLst/>
                <a:latin typeface="Bahnschrift" panose="020B0502040204020203" pitchFamily="34" charset="0"/>
              </a:rPr>
              <a:t> 1956 - Now</a:t>
            </a:r>
            <a:endParaRPr lang="en-SG" sz="1200">
              <a:latin typeface="Bahnschrif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3B75D7-3E37-A166-E163-EAB048ADFDC3}"/>
              </a:ext>
            </a:extLst>
          </p:cNvPr>
          <p:cNvSpPr txBox="1"/>
          <p:nvPr/>
        </p:nvSpPr>
        <p:spPr>
          <a:xfrm>
            <a:off x="4207727" y="737289"/>
            <a:ext cx="4734725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en-SG" sz="2400" b="1">
                <a:latin typeface="Ubuntu"/>
              </a:rPr>
              <a:t>Our vision is to expand</a:t>
            </a:r>
          </a:p>
          <a:p>
            <a:pPr algn="r"/>
            <a:r>
              <a:rPr lang="en-SG" sz="2400" b="1">
                <a:latin typeface="Ubuntu"/>
              </a:rPr>
              <a:t>the </a:t>
            </a:r>
            <a:r>
              <a:rPr lang="en-SG" sz="2400" b="1" err="1">
                <a:latin typeface="Ubuntu"/>
              </a:rPr>
              <a:t>Mandrips</a:t>
            </a:r>
            <a:r>
              <a:rPr lang="en-SG" sz="2400" b="1">
                <a:latin typeface="Ubuntu"/>
              </a:rPr>
              <a:t> brand</a:t>
            </a:r>
          </a:p>
          <a:p>
            <a:pPr algn="r"/>
            <a:r>
              <a:rPr lang="en-SG" sz="2400" b="1">
                <a:latin typeface="Ubuntu"/>
              </a:rPr>
              <a:t>to a well-known industry. Transportation is used</a:t>
            </a:r>
          </a:p>
          <a:p>
            <a:pPr algn="r"/>
            <a:r>
              <a:rPr lang="en-SG" sz="2400" b="1">
                <a:latin typeface="Ubuntu"/>
              </a:rPr>
              <a:t>by many in Singapore</a:t>
            </a:r>
          </a:p>
          <a:p>
            <a:pPr algn="r"/>
            <a:r>
              <a:rPr lang="en-SG" sz="2400" b="1">
                <a:latin typeface="Ubuntu"/>
              </a:rPr>
              <a:t>by starting a transport</a:t>
            </a:r>
          </a:p>
          <a:p>
            <a:pPr algn="r"/>
            <a:r>
              <a:rPr lang="en-SG" sz="2400" b="1">
                <a:latin typeface="Ubuntu"/>
              </a:rPr>
              <a:t>subsidiary, we can</a:t>
            </a:r>
          </a:p>
          <a:p>
            <a:pPr algn="r"/>
            <a:r>
              <a:rPr lang="en-SG" sz="2400" b="1">
                <a:latin typeface="Ubuntu"/>
              </a:rPr>
              <a:t>easily spread our</a:t>
            </a:r>
          </a:p>
          <a:p>
            <a:pPr algn="r"/>
            <a:r>
              <a:rPr lang="en-SG" sz="2400" b="1">
                <a:latin typeface="Ubuntu"/>
              </a:rPr>
              <a:t>influence and open our</a:t>
            </a:r>
          </a:p>
          <a:p>
            <a:pPr algn="r"/>
            <a:r>
              <a:rPr lang="en-SG" sz="2400" b="1">
                <a:latin typeface="Ubuntu"/>
              </a:rPr>
              <a:t>brand to others.</a:t>
            </a:r>
          </a:p>
        </p:txBody>
      </p:sp>
    </p:spTree>
    <p:extLst>
      <p:ext uri="{BB962C8B-B14F-4D97-AF65-F5344CB8AC3E}">
        <p14:creationId xmlns:p14="http://schemas.microsoft.com/office/powerpoint/2010/main" val="23178521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Driving Center XL by Slidesgo">
  <a:themeElements>
    <a:clrScheme name="Simple Light">
      <a:dk1>
        <a:srgbClr val="1F424C"/>
      </a:dk1>
      <a:lt1>
        <a:srgbClr val="FFFFFF"/>
      </a:lt1>
      <a:dk2>
        <a:srgbClr val="FFFFFF"/>
      </a:dk2>
      <a:lt2>
        <a:srgbClr val="FFFFFF"/>
      </a:lt2>
      <a:accent1>
        <a:srgbClr val="F4D000"/>
      </a:accent1>
      <a:accent2>
        <a:srgbClr val="E83D3D"/>
      </a:accent2>
      <a:accent3>
        <a:srgbClr val="00ABBF"/>
      </a:accent3>
      <a:accent4>
        <a:srgbClr val="336574"/>
      </a:accent4>
      <a:accent5>
        <a:srgbClr val="CEB200"/>
      </a:accent5>
      <a:accent6>
        <a:srgbClr val="B2322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775</Words>
  <Application>Microsoft Office PowerPoint</Application>
  <PresentationFormat>On-screen Show (16:9)</PresentationFormat>
  <Paragraphs>171</Paragraphs>
  <Slides>25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Algerian</vt:lpstr>
      <vt:lpstr>Lato</vt:lpstr>
      <vt:lpstr>Arial</vt:lpstr>
      <vt:lpstr>Ubuntu</vt:lpstr>
      <vt:lpstr>Aptos</vt:lpstr>
      <vt:lpstr>Open Sans</vt:lpstr>
      <vt:lpstr>Krona One</vt:lpstr>
      <vt:lpstr>Bahnschrift</vt:lpstr>
      <vt:lpstr>Driving Center XL by Slidesgo</vt:lpstr>
      <vt:lpstr>ANDRIVE</vt:lpstr>
      <vt:lpstr>01</vt:lpstr>
      <vt:lpstr>01</vt:lpstr>
      <vt:lpstr>Problem Statement</vt:lpstr>
      <vt:lpstr>02</vt:lpstr>
      <vt:lpstr>Local testimonies</vt:lpstr>
      <vt:lpstr>PowerPoint Presentation</vt:lpstr>
      <vt:lpstr>PowerPoint Presentation</vt:lpstr>
      <vt:lpstr>PowerPoint Presentation</vt:lpstr>
      <vt:lpstr>PowerPoint Presentation</vt:lpstr>
      <vt:lpstr>Background</vt:lpstr>
      <vt:lpstr>03</vt:lpstr>
      <vt:lpstr>Business Objectives</vt:lpstr>
      <vt:lpstr>Business Objectives</vt:lpstr>
      <vt:lpstr>04</vt:lpstr>
      <vt:lpstr>Derby Denis</vt:lpstr>
      <vt:lpstr>Dripless Brandon</vt:lpstr>
      <vt:lpstr>Cillian’s Quest</vt:lpstr>
      <vt:lpstr>05</vt:lpstr>
      <vt:lpstr>Prototyping Approach</vt:lpstr>
      <vt:lpstr>PowerPoint Presentation</vt:lpstr>
      <vt:lpstr>PowerPoint Presentation</vt:lpstr>
      <vt:lpstr>06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Dennise Catolos</cp:lastModifiedBy>
  <cp:revision>1</cp:revision>
  <dcterms:modified xsi:type="dcterms:W3CDTF">2023-12-25T02:06:17Z</dcterms:modified>
</cp:coreProperties>
</file>